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 id="2147483756" r:id="rId2"/>
    <p:sldMasterId id="2147483666" r:id="rId3"/>
    <p:sldMasterId id="2147483678" r:id="rId4"/>
    <p:sldMasterId id="2147483668" r:id="rId5"/>
    <p:sldMasterId id="2147483670" r:id="rId6"/>
    <p:sldMasterId id="2147483672" r:id="rId7"/>
    <p:sldMasterId id="2147483674" r:id="rId8"/>
    <p:sldMasterId id="2147483676" r:id="rId9"/>
  </p:sldMasterIdLst>
  <p:notesMasterIdLst>
    <p:notesMasterId r:id="rId19"/>
  </p:notesMasterIdLst>
  <p:handoutMasterIdLst>
    <p:handoutMasterId r:id="rId20"/>
  </p:handoutMasterIdLst>
  <p:sldIdLst>
    <p:sldId id="256" r:id="rId10"/>
    <p:sldId id="257" r:id="rId11"/>
    <p:sldId id="259" r:id="rId12"/>
    <p:sldId id="260" r:id="rId13"/>
    <p:sldId id="258" r:id="rId14"/>
    <p:sldId id="261" r:id="rId15"/>
    <p:sldId id="264" r:id="rId16"/>
    <p:sldId id="265" r:id="rId17"/>
    <p:sldId id="263"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7C72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59F1DB-8FAD-43F9-9D88-03B47D07CDD7}" v="52" dt="2024-05-24T09:20:00.9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06" autoAdjust="0"/>
    <p:restoredTop sz="94694" autoAdjust="0"/>
  </p:normalViewPr>
  <p:slideViewPr>
    <p:cSldViewPr snapToObjects="1">
      <p:cViewPr varScale="1">
        <p:scale>
          <a:sx n="108" d="100"/>
          <a:sy n="108" d="100"/>
        </p:scale>
        <p:origin x="1128" y="1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FC33D54-AE48-EE41-8912-96CE71499AB0}" type="datetimeFigureOut">
              <a:rPr lang="en-US" smtClean="0"/>
              <a:t>5/30/2024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C78EE2-2786-864B-A2D9-FA6509E36EE4}"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760B92-7B3D-0342-8A5D-EBE3DE069A1D}" type="datetimeFigureOut">
              <a:rPr lang="en-US" smtClean="0"/>
              <a:t>5/30/2024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C090E0-AD9C-5C46-B436-487281C27F29}" type="slidenum">
              <a:rPr lang="en-US" smtClean="0"/>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9209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49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37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7441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41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113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397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73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7202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347200" y="6356351"/>
            <a:ext cx="2844800" cy="365125"/>
          </a:xfrm>
          <a:prstGeom prst="rect">
            <a:avLst/>
          </a:prstGeom>
        </p:spPr>
        <p:txBody>
          <a:bodyPr vert="horz" lIns="91440" tIns="45720" rIns="91440" bIns="45720" rtlCol="0" anchor="ctr"/>
          <a:lstStyle>
            <a:lvl1pPr algn="r">
              <a:defRPr sz="1200">
                <a:solidFill>
                  <a:schemeClr val="bg1"/>
                </a:solidFill>
              </a:defRPr>
            </a:lvl1pPr>
          </a:lstStyle>
          <a:p>
            <a:fld id="{78F2CA1A-8F2C-8449-9CCF-1039D80B0659}" type="slidenum">
              <a:rPr lang="en-US" smtClean="0"/>
              <a:pPr/>
              <a:t>‹#›</a:t>
            </a:fld>
            <a:endParaRPr lang="en-US" dirty="0"/>
          </a:p>
        </p:txBody>
      </p:sp>
      <p:pic>
        <p:nvPicPr>
          <p:cNvPr id="5" name="Picture 4"/>
          <p:cNvPicPr>
            <a:picLocks noChangeAspect="1"/>
          </p:cNvPicPr>
          <p:nvPr userDrawn="1"/>
        </p:nvPicPr>
        <p:blipFill>
          <a:blip r:embed="rId3"/>
          <a:srcRect/>
          <a:stretch/>
        </p:blipFill>
        <p:spPr>
          <a:xfrm>
            <a:off x="8120" y="0"/>
            <a:ext cx="12175761" cy="6848865"/>
          </a:xfrm>
          <a:prstGeom prst="rect">
            <a:avLst/>
          </a:prstGeom>
        </p:spPr>
      </p:pic>
      <p:sp>
        <p:nvSpPr>
          <p:cNvPr id="4" name="TextBox 3"/>
          <p:cNvSpPr txBox="1"/>
          <p:nvPr userDrawn="1"/>
        </p:nvSpPr>
        <p:spPr>
          <a:xfrm>
            <a:off x="9168341" y="6375184"/>
            <a:ext cx="2844800" cy="215444"/>
          </a:xfrm>
          <a:prstGeom prst="rect">
            <a:avLst/>
          </a:prstGeom>
          <a:noFill/>
        </p:spPr>
        <p:txBody>
          <a:bodyPr wrap="square" rtlCol="0">
            <a:spAutoFit/>
          </a:bodyPr>
          <a:lstStyle/>
          <a:p>
            <a:pPr algn="r"/>
            <a:fld id="{BD8196B5-BF60-3B40-8619-9E0E62BCFCB5}" type="slidenum">
              <a:rPr lang="en-US" sz="800" smtClean="0">
                <a:solidFill>
                  <a:schemeClr val="bg1">
                    <a:lumMod val="65000"/>
                  </a:schemeClr>
                </a:solidFill>
                <a:latin typeface="Arial Unicode MS"/>
                <a:cs typeface="Arial Unicode MS"/>
              </a:rPr>
              <a:pPr algn="r"/>
              <a:t>‹#›</a:t>
            </a:fld>
            <a:endParaRPr lang="en-US" sz="800" dirty="0">
              <a:solidFill>
                <a:schemeClr val="bg1">
                  <a:lumMod val="65000"/>
                </a:schemeClr>
              </a:solidFill>
              <a:latin typeface="Arial Unicode MS"/>
              <a:cs typeface="Arial Unicode MS"/>
            </a:endParaRPr>
          </a:p>
        </p:txBody>
      </p:sp>
    </p:spTree>
    <p:extLst>
      <p:ext uri="{BB962C8B-B14F-4D97-AF65-F5344CB8AC3E}">
        <p14:creationId xmlns:p14="http://schemas.microsoft.com/office/powerpoint/2010/main" val="1606760367"/>
      </p:ext>
    </p:extLst>
  </p:cSld>
  <p:clrMap bg1="lt1" tx1="dk1" bg2="lt2" tx2="dk2" accent1="accent1" accent2="accent2" accent3="accent3" accent4="accent4" accent5="accent5" accent6="accent6" hlink="hlink" folHlink="folHlink"/>
  <p:sldLayoutIdLst>
    <p:sldLayoutId id="2147483665"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347200" y="6356351"/>
            <a:ext cx="2844800" cy="365125"/>
          </a:xfrm>
          <a:prstGeom prst="rect">
            <a:avLst/>
          </a:prstGeom>
        </p:spPr>
        <p:txBody>
          <a:bodyPr vert="horz" lIns="91440" tIns="45720" rIns="91440" bIns="45720" rtlCol="0" anchor="ctr"/>
          <a:lstStyle>
            <a:lvl1pPr algn="r">
              <a:defRPr sz="1200">
                <a:solidFill>
                  <a:schemeClr val="bg1"/>
                </a:solidFill>
              </a:defRPr>
            </a:lvl1pPr>
          </a:lstStyle>
          <a:p>
            <a:fld id="{78F2CA1A-8F2C-8449-9CCF-1039D80B0659}" type="slidenum">
              <a:rPr lang="en-US" smtClean="0"/>
              <a:pPr/>
              <a:t>‹#›</a:t>
            </a:fld>
            <a:endParaRPr lang="en-US" dirty="0"/>
          </a:p>
        </p:txBody>
      </p:sp>
      <p:pic>
        <p:nvPicPr>
          <p:cNvPr id="5" name="Picture 4"/>
          <p:cNvPicPr>
            <a:picLocks noChangeAspect="1"/>
          </p:cNvPicPr>
          <p:nvPr userDrawn="1"/>
        </p:nvPicPr>
        <p:blipFill>
          <a:blip r:embed="rId3"/>
          <a:srcRect/>
          <a:stretch/>
        </p:blipFill>
        <p:spPr>
          <a:xfrm>
            <a:off x="8120" y="0"/>
            <a:ext cx="12175761" cy="6848865"/>
          </a:xfrm>
          <a:prstGeom prst="rect">
            <a:avLst/>
          </a:prstGeom>
        </p:spPr>
      </p:pic>
      <p:sp>
        <p:nvSpPr>
          <p:cNvPr id="8" name="TextBox 7">
            <a:extLst>
              <a:ext uri="{FF2B5EF4-FFF2-40B4-BE49-F238E27FC236}">
                <a16:creationId xmlns:a16="http://schemas.microsoft.com/office/drawing/2014/main" id="{00C3DCEE-2420-3A4E-B646-D8D9B30F78F4}"/>
              </a:ext>
            </a:extLst>
          </p:cNvPr>
          <p:cNvSpPr txBox="1"/>
          <p:nvPr userDrawn="1"/>
        </p:nvSpPr>
        <p:spPr>
          <a:xfrm>
            <a:off x="10557752" y="6525344"/>
            <a:ext cx="2844800" cy="215444"/>
          </a:xfrm>
          <a:prstGeom prst="rect">
            <a:avLst/>
          </a:prstGeom>
          <a:noFill/>
        </p:spPr>
        <p:txBody>
          <a:bodyPr wrap="square" rtlCol="0">
            <a:spAutoFit/>
          </a:bodyPr>
          <a:lstStyle/>
          <a:p>
            <a:pPr algn="r"/>
            <a:fld id="{BD8196B5-BF60-3B40-8619-9E0E62BCFCB5}" type="slidenum">
              <a:rPr lang="en-US" sz="800" smtClean="0">
                <a:solidFill>
                  <a:schemeClr val="tx1">
                    <a:lumMod val="50000"/>
                    <a:lumOff val="50000"/>
                  </a:schemeClr>
                </a:solidFill>
                <a:latin typeface="Arial Unicode MS"/>
                <a:cs typeface="Arial Unicode MS"/>
              </a:rPr>
              <a:pPr algn="r"/>
              <a:t>‹#›</a:t>
            </a:fld>
            <a:endParaRPr lang="en-US" sz="800" dirty="0">
              <a:solidFill>
                <a:schemeClr val="tx1">
                  <a:lumMod val="50000"/>
                  <a:lumOff val="50000"/>
                </a:schemeClr>
              </a:solidFill>
              <a:latin typeface="Arial Unicode MS"/>
              <a:cs typeface="Arial Unicode MS"/>
            </a:endParaRPr>
          </a:p>
        </p:txBody>
      </p:sp>
      <p:sp>
        <p:nvSpPr>
          <p:cNvPr id="9" name="TextBox 8">
            <a:extLst>
              <a:ext uri="{FF2B5EF4-FFF2-40B4-BE49-F238E27FC236}">
                <a16:creationId xmlns:a16="http://schemas.microsoft.com/office/drawing/2014/main" id="{1F0CDB29-97C7-294F-8048-0C6D85752A99}"/>
              </a:ext>
            </a:extLst>
          </p:cNvPr>
          <p:cNvSpPr txBox="1"/>
          <p:nvPr userDrawn="1"/>
        </p:nvSpPr>
        <p:spPr>
          <a:xfrm>
            <a:off x="9168341" y="6375184"/>
            <a:ext cx="2844800" cy="215444"/>
          </a:xfrm>
          <a:prstGeom prst="rect">
            <a:avLst/>
          </a:prstGeom>
          <a:noFill/>
        </p:spPr>
        <p:txBody>
          <a:bodyPr wrap="square" rtlCol="0">
            <a:spAutoFit/>
          </a:bodyPr>
          <a:lstStyle/>
          <a:p>
            <a:pPr algn="r"/>
            <a:fld id="{BD8196B5-BF60-3B40-8619-9E0E62BCFCB5}" type="slidenum">
              <a:rPr lang="en-US" sz="800" smtClean="0">
                <a:solidFill>
                  <a:schemeClr val="bg1">
                    <a:lumMod val="65000"/>
                  </a:schemeClr>
                </a:solidFill>
                <a:latin typeface="Arial Unicode MS"/>
                <a:cs typeface="Arial Unicode MS"/>
              </a:rPr>
              <a:pPr/>
              <a:t>‹#›</a:t>
            </a:fld>
            <a:endParaRPr lang="en-US" sz="800" dirty="0">
              <a:solidFill>
                <a:schemeClr val="tx1">
                  <a:lumMod val="50000"/>
                  <a:lumOff val="50000"/>
                </a:schemeClr>
              </a:solidFill>
              <a:latin typeface="Arial Unicode MS"/>
              <a:cs typeface="Arial Unicode MS"/>
            </a:endParaRPr>
          </a:p>
        </p:txBody>
      </p:sp>
    </p:spTree>
    <p:extLst>
      <p:ext uri="{BB962C8B-B14F-4D97-AF65-F5344CB8AC3E}">
        <p14:creationId xmlns:p14="http://schemas.microsoft.com/office/powerpoint/2010/main" val="3643837729"/>
      </p:ext>
    </p:extLst>
  </p:cSld>
  <p:clrMap bg1="lt1" tx1="dk1" bg2="lt2" tx2="dk2" accent1="accent1" accent2="accent2" accent3="accent3" accent4="accent4" accent5="accent5" accent6="accent6" hlink="hlink" folHlink="folHlink"/>
  <p:sldLayoutIdLst>
    <p:sldLayoutId id="2147483757"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347200" y="6356351"/>
            <a:ext cx="2844800" cy="365125"/>
          </a:xfrm>
          <a:prstGeom prst="rect">
            <a:avLst/>
          </a:prstGeom>
        </p:spPr>
        <p:txBody>
          <a:bodyPr vert="horz" lIns="91440" tIns="45720" rIns="91440" bIns="45720" rtlCol="0" anchor="ctr"/>
          <a:lstStyle>
            <a:lvl1pPr algn="r">
              <a:defRPr sz="1200">
                <a:solidFill>
                  <a:schemeClr val="bg1"/>
                </a:solidFill>
              </a:defRPr>
            </a:lvl1pPr>
          </a:lstStyle>
          <a:p>
            <a:fld id="{78F2CA1A-8F2C-8449-9CCF-1039D80B0659}" type="slidenum">
              <a:rPr lang="en-US" smtClean="0"/>
              <a:pPr/>
              <a:t>‹#›</a:t>
            </a:fld>
            <a:endParaRPr lang="en-US" dirty="0"/>
          </a:p>
        </p:txBody>
      </p:sp>
      <p:pic>
        <p:nvPicPr>
          <p:cNvPr id="5" name="Picture 4"/>
          <p:cNvPicPr>
            <a:picLocks noChangeAspect="1"/>
          </p:cNvPicPr>
          <p:nvPr userDrawn="1"/>
        </p:nvPicPr>
        <p:blipFill>
          <a:blip r:embed="rId3"/>
          <a:srcRect/>
          <a:stretch/>
        </p:blipFill>
        <p:spPr>
          <a:xfrm>
            <a:off x="8120" y="0"/>
            <a:ext cx="12175761" cy="6848865"/>
          </a:xfrm>
          <a:prstGeom prst="rect">
            <a:avLst/>
          </a:prstGeom>
        </p:spPr>
      </p:pic>
      <p:sp>
        <p:nvSpPr>
          <p:cNvPr id="7" name="TextBox 6">
            <a:extLst>
              <a:ext uri="{FF2B5EF4-FFF2-40B4-BE49-F238E27FC236}">
                <a16:creationId xmlns:a16="http://schemas.microsoft.com/office/drawing/2014/main" id="{B7FCC0D2-5141-B647-ADB2-042B98C1755F}"/>
              </a:ext>
            </a:extLst>
          </p:cNvPr>
          <p:cNvSpPr txBox="1"/>
          <p:nvPr userDrawn="1"/>
        </p:nvSpPr>
        <p:spPr>
          <a:xfrm>
            <a:off x="10557752" y="6525344"/>
            <a:ext cx="2844800" cy="215444"/>
          </a:xfrm>
          <a:prstGeom prst="rect">
            <a:avLst/>
          </a:prstGeom>
          <a:noFill/>
        </p:spPr>
        <p:txBody>
          <a:bodyPr wrap="square" rtlCol="0">
            <a:spAutoFit/>
          </a:bodyPr>
          <a:lstStyle/>
          <a:p>
            <a:pPr algn="r"/>
            <a:fld id="{BD8196B5-BF60-3B40-8619-9E0E62BCFCB5}" type="slidenum">
              <a:rPr lang="en-US" sz="800" smtClean="0">
                <a:solidFill>
                  <a:schemeClr val="tx1">
                    <a:lumMod val="50000"/>
                    <a:lumOff val="50000"/>
                  </a:schemeClr>
                </a:solidFill>
                <a:latin typeface="Arial Unicode MS"/>
                <a:cs typeface="Arial Unicode MS"/>
              </a:rPr>
              <a:pPr algn="r"/>
              <a:t>‹#›</a:t>
            </a:fld>
            <a:endParaRPr lang="en-US" sz="800" dirty="0">
              <a:solidFill>
                <a:schemeClr val="tx1">
                  <a:lumMod val="50000"/>
                  <a:lumOff val="50000"/>
                </a:schemeClr>
              </a:solidFill>
              <a:latin typeface="Arial Unicode MS"/>
              <a:cs typeface="Arial Unicode MS"/>
            </a:endParaRPr>
          </a:p>
        </p:txBody>
      </p:sp>
      <p:sp>
        <p:nvSpPr>
          <p:cNvPr id="8" name="TextBox 7">
            <a:extLst>
              <a:ext uri="{FF2B5EF4-FFF2-40B4-BE49-F238E27FC236}">
                <a16:creationId xmlns:a16="http://schemas.microsoft.com/office/drawing/2014/main" id="{C34D089D-B565-8946-BA93-1DB6FCDB4F34}"/>
              </a:ext>
            </a:extLst>
          </p:cNvPr>
          <p:cNvSpPr txBox="1"/>
          <p:nvPr userDrawn="1"/>
        </p:nvSpPr>
        <p:spPr>
          <a:xfrm>
            <a:off x="9168341" y="6375184"/>
            <a:ext cx="2844800" cy="215444"/>
          </a:xfrm>
          <a:prstGeom prst="rect">
            <a:avLst/>
          </a:prstGeom>
          <a:noFill/>
        </p:spPr>
        <p:txBody>
          <a:bodyPr wrap="square" rtlCol="0">
            <a:spAutoFit/>
          </a:bodyPr>
          <a:lstStyle/>
          <a:p>
            <a:pPr algn="r"/>
            <a:fld id="{BD8196B5-BF60-3B40-8619-9E0E62BCFCB5}" type="slidenum">
              <a:rPr lang="en-US" sz="800" smtClean="0">
                <a:solidFill>
                  <a:schemeClr val="bg1">
                    <a:lumMod val="65000"/>
                  </a:schemeClr>
                </a:solidFill>
                <a:latin typeface="Arial Unicode MS"/>
                <a:cs typeface="Arial Unicode MS"/>
              </a:rPr>
              <a:pPr/>
              <a:t>‹#›</a:t>
            </a:fld>
            <a:endParaRPr lang="en-US" sz="800" dirty="0">
              <a:solidFill>
                <a:schemeClr val="tx1">
                  <a:lumMod val="50000"/>
                  <a:lumOff val="50000"/>
                </a:schemeClr>
              </a:solidFill>
              <a:latin typeface="Arial Unicode MS"/>
              <a:cs typeface="Arial Unicode MS"/>
            </a:endParaRPr>
          </a:p>
        </p:txBody>
      </p:sp>
    </p:spTree>
    <p:extLst>
      <p:ext uri="{BB962C8B-B14F-4D97-AF65-F5344CB8AC3E}">
        <p14:creationId xmlns:p14="http://schemas.microsoft.com/office/powerpoint/2010/main" val="2667500984"/>
      </p:ext>
    </p:extLst>
  </p:cSld>
  <p:clrMap bg1="lt1" tx1="dk1" bg2="lt2" tx2="dk2" accent1="accent1" accent2="accent2" accent3="accent3" accent4="accent4" accent5="accent5" accent6="accent6" hlink="hlink" folHlink="folHlink"/>
  <p:sldLayoutIdLst>
    <p:sldLayoutId id="2147483667"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347200" y="6356351"/>
            <a:ext cx="2844800" cy="365125"/>
          </a:xfrm>
          <a:prstGeom prst="rect">
            <a:avLst/>
          </a:prstGeom>
        </p:spPr>
        <p:txBody>
          <a:bodyPr vert="horz" lIns="91440" tIns="45720" rIns="91440" bIns="45720" rtlCol="0" anchor="ctr"/>
          <a:lstStyle>
            <a:lvl1pPr algn="r">
              <a:defRPr sz="1200">
                <a:solidFill>
                  <a:schemeClr val="bg1"/>
                </a:solidFill>
              </a:defRPr>
            </a:lvl1pPr>
          </a:lstStyle>
          <a:p>
            <a:fld id="{78F2CA1A-8F2C-8449-9CCF-1039D80B0659}" type="slidenum">
              <a:rPr lang="en-US" smtClean="0"/>
              <a:pPr/>
              <a:t>‹#›</a:t>
            </a:fld>
            <a:endParaRPr lang="en-US" dirty="0"/>
          </a:p>
        </p:txBody>
      </p:sp>
      <p:pic>
        <p:nvPicPr>
          <p:cNvPr id="5" name="Picture 4"/>
          <p:cNvPicPr>
            <a:picLocks noChangeAspect="1"/>
          </p:cNvPicPr>
          <p:nvPr userDrawn="1"/>
        </p:nvPicPr>
        <p:blipFill>
          <a:blip r:embed="rId3"/>
          <a:srcRect/>
          <a:stretch/>
        </p:blipFill>
        <p:spPr>
          <a:xfrm>
            <a:off x="16240" y="0"/>
            <a:ext cx="12175761" cy="6848865"/>
          </a:xfrm>
          <a:prstGeom prst="rect">
            <a:avLst/>
          </a:prstGeom>
        </p:spPr>
      </p:pic>
      <p:sp>
        <p:nvSpPr>
          <p:cNvPr id="7" name="TextBox 6">
            <a:extLst>
              <a:ext uri="{FF2B5EF4-FFF2-40B4-BE49-F238E27FC236}">
                <a16:creationId xmlns:a16="http://schemas.microsoft.com/office/drawing/2014/main" id="{6F8A76B7-79F3-DE49-8378-0B53DB9D4560}"/>
              </a:ext>
            </a:extLst>
          </p:cNvPr>
          <p:cNvSpPr txBox="1"/>
          <p:nvPr userDrawn="1"/>
        </p:nvSpPr>
        <p:spPr>
          <a:xfrm>
            <a:off x="9168341" y="6375184"/>
            <a:ext cx="2844800" cy="215444"/>
          </a:xfrm>
          <a:prstGeom prst="rect">
            <a:avLst/>
          </a:prstGeom>
          <a:noFill/>
        </p:spPr>
        <p:txBody>
          <a:bodyPr wrap="square" rtlCol="0">
            <a:spAutoFit/>
          </a:bodyPr>
          <a:lstStyle/>
          <a:p>
            <a:pPr algn="r"/>
            <a:fld id="{BD8196B5-BF60-3B40-8619-9E0E62BCFCB5}" type="slidenum">
              <a:rPr lang="en-US" sz="800" smtClean="0">
                <a:solidFill>
                  <a:schemeClr val="bg1">
                    <a:lumMod val="65000"/>
                  </a:schemeClr>
                </a:solidFill>
                <a:latin typeface="Arial Unicode MS"/>
                <a:cs typeface="Arial Unicode MS"/>
              </a:rPr>
              <a:pPr/>
              <a:t>‹#›</a:t>
            </a:fld>
            <a:endParaRPr lang="en-US" sz="800" dirty="0">
              <a:solidFill>
                <a:schemeClr val="tx1">
                  <a:lumMod val="50000"/>
                  <a:lumOff val="50000"/>
                </a:schemeClr>
              </a:solidFill>
              <a:latin typeface="Arial Unicode MS"/>
              <a:cs typeface="Arial Unicode MS"/>
            </a:endParaRPr>
          </a:p>
        </p:txBody>
      </p:sp>
    </p:spTree>
    <p:extLst>
      <p:ext uri="{BB962C8B-B14F-4D97-AF65-F5344CB8AC3E}">
        <p14:creationId xmlns:p14="http://schemas.microsoft.com/office/powerpoint/2010/main" val="3343687283"/>
      </p:ext>
    </p:extLst>
  </p:cSld>
  <p:clrMap bg1="lt1" tx1="dk1" bg2="lt2" tx2="dk2" accent1="accent1" accent2="accent2" accent3="accent3" accent4="accent4" accent5="accent5" accent6="accent6" hlink="hlink" folHlink="folHlink"/>
  <p:sldLayoutIdLst>
    <p:sldLayoutId id="2147483679"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347200" y="6356351"/>
            <a:ext cx="2844800" cy="365125"/>
          </a:xfrm>
          <a:prstGeom prst="rect">
            <a:avLst/>
          </a:prstGeom>
        </p:spPr>
        <p:txBody>
          <a:bodyPr vert="horz" lIns="91440" tIns="45720" rIns="91440" bIns="45720" rtlCol="0" anchor="ctr"/>
          <a:lstStyle>
            <a:lvl1pPr algn="r">
              <a:defRPr sz="1200">
                <a:solidFill>
                  <a:schemeClr val="bg1"/>
                </a:solidFill>
              </a:defRPr>
            </a:lvl1pPr>
          </a:lstStyle>
          <a:p>
            <a:fld id="{78F2CA1A-8F2C-8449-9CCF-1039D80B0659}" type="slidenum">
              <a:rPr lang="en-US" smtClean="0"/>
              <a:pPr/>
              <a:t>‹#›</a:t>
            </a:fld>
            <a:endParaRPr lang="en-US" dirty="0"/>
          </a:p>
        </p:txBody>
      </p:sp>
      <p:pic>
        <p:nvPicPr>
          <p:cNvPr id="5" name="Picture 4"/>
          <p:cNvPicPr>
            <a:picLocks noChangeAspect="1"/>
          </p:cNvPicPr>
          <p:nvPr userDrawn="1"/>
        </p:nvPicPr>
        <p:blipFill>
          <a:blip r:embed="rId3"/>
          <a:srcRect/>
          <a:stretch/>
        </p:blipFill>
        <p:spPr>
          <a:xfrm>
            <a:off x="8119" y="1"/>
            <a:ext cx="12175760" cy="6848865"/>
          </a:xfrm>
          <a:prstGeom prst="rect">
            <a:avLst/>
          </a:prstGeom>
        </p:spPr>
      </p:pic>
      <p:sp>
        <p:nvSpPr>
          <p:cNvPr id="7" name="TextBox 6">
            <a:extLst>
              <a:ext uri="{FF2B5EF4-FFF2-40B4-BE49-F238E27FC236}">
                <a16:creationId xmlns:a16="http://schemas.microsoft.com/office/drawing/2014/main" id="{FA0D0D17-66E1-4647-8672-CE651B098494}"/>
              </a:ext>
            </a:extLst>
          </p:cNvPr>
          <p:cNvSpPr txBox="1"/>
          <p:nvPr userDrawn="1"/>
        </p:nvSpPr>
        <p:spPr>
          <a:xfrm>
            <a:off x="10557752" y="6525344"/>
            <a:ext cx="2844800" cy="215444"/>
          </a:xfrm>
          <a:prstGeom prst="rect">
            <a:avLst/>
          </a:prstGeom>
          <a:noFill/>
        </p:spPr>
        <p:txBody>
          <a:bodyPr wrap="square" rtlCol="0">
            <a:spAutoFit/>
          </a:bodyPr>
          <a:lstStyle/>
          <a:p>
            <a:pPr algn="r"/>
            <a:fld id="{BD8196B5-BF60-3B40-8619-9E0E62BCFCB5}" type="slidenum">
              <a:rPr lang="en-US" sz="800" smtClean="0">
                <a:solidFill>
                  <a:schemeClr val="tx1">
                    <a:lumMod val="50000"/>
                    <a:lumOff val="50000"/>
                  </a:schemeClr>
                </a:solidFill>
                <a:latin typeface="Arial Unicode MS"/>
                <a:cs typeface="Arial Unicode MS"/>
              </a:rPr>
              <a:pPr algn="r"/>
              <a:t>‹#›</a:t>
            </a:fld>
            <a:endParaRPr lang="en-US" sz="800" dirty="0">
              <a:solidFill>
                <a:schemeClr val="tx1">
                  <a:lumMod val="50000"/>
                  <a:lumOff val="50000"/>
                </a:schemeClr>
              </a:solidFill>
              <a:latin typeface="Arial Unicode MS"/>
              <a:cs typeface="Arial Unicode MS"/>
            </a:endParaRPr>
          </a:p>
        </p:txBody>
      </p:sp>
      <p:sp>
        <p:nvSpPr>
          <p:cNvPr id="8" name="TextBox 7">
            <a:extLst>
              <a:ext uri="{FF2B5EF4-FFF2-40B4-BE49-F238E27FC236}">
                <a16:creationId xmlns:a16="http://schemas.microsoft.com/office/drawing/2014/main" id="{B48B3520-08E9-A04F-A1C2-14C578F91823}"/>
              </a:ext>
            </a:extLst>
          </p:cNvPr>
          <p:cNvSpPr txBox="1"/>
          <p:nvPr userDrawn="1"/>
        </p:nvSpPr>
        <p:spPr>
          <a:xfrm>
            <a:off x="9168341" y="6375184"/>
            <a:ext cx="2844800" cy="215444"/>
          </a:xfrm>
          <a:prstGeom prst="rect">
            <a:avLst/>
          </a:prstGeom>
          <a:noFill/>
        </p:spPr>
        <p:txBody>
          <a:bodyPr wrap="square" rtlCol="0">
            <a:spAutoFit/>
          </a:bodyPr>
          <a:lstStyle/>
          <a:p>
            <a:pPr algn="r"/>
            <a:fld id="{BD8196B5-BF60-3B40-8619-9E0E62BCFCB5}" type="slidenum">
              <a:rPr lang="en-US" sz="800" smtClean="0">
                <a:solidFill>
                  <a:schemeClr val="bg1">
                    <a:lumMod val="65000"/>
                  </a:schemeClr>
                </a:solidFill>
                <a:latin typeface="Arial Unicode MS"/>
                <a:cs typeface="Arial Unicode MS"/>
              </a:rPr>
              <a:pPr/>
              <a:t>‹#›</a:t>
            </a:fld>
            <a:endParaRPr lang="en-US" sz="800" dirty="0">
              <a:solidFill>
                <a:schemeClr val="tx1">
                  <a:lumMod val="50000"/>
                  <a:lumOff val="50000"/>
                </a:schemeClr>
              </a:solidFill>
              <a:latin typeface="Arial Unicode MS"/>
              <a:cs typeface="Arial Unicode MS"/>
            </a:endParaRPr>
          </a:p>
        </p:txBody>
      </p:sp>
    </p:spTree>
    <p:extLst>
      <p:ext uri="{BB962C8B-B14F-4D97-AF65-F5344CB8AC3E}">
        <p14:creationId xmlns:p14="http://schemas.microsoft.com/office/powerpoint/2010/main" val="805142331"/>
      </p:ext>
    </p:extLst>
  </p:cSld>
  <p:clrMap bg1="lt1" tx1="dk1" bg2="lt2" tx2="dk2" accent1="accent1" accent2="accent2" accent3="accent3" accent4="accent4" accent5="accent5" accent6="accent6" hlink="hlink" folHlink="folHlink"/>
  <p:sldLayoutIdLst>
    <p:sldLayoutId id="2147483669"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347200" y="6356351"/>
            <a:ext cx="2844800" cy="365125"/>
          </a:xfrm>
          <a:prstGeom prst="rect">
            <a:avLst/>
          </a:prstGeom>
        </p:spPr>
        <p:txBody>
          <a:bodyPr vert="horz" lIns="91440" tIns="45720" rIns="91440" bIns="45720" rtlCol="0" anchor="ctr"/>
          <a:lstStyle>
            <a:lvl1pPr algn="r">
              <a:defRPr sz="1200">
                <a:solidFill>
                  <a:schemeClr val="bg1"/>
                </a:solidFill>
              </a:defRPr>
            </a:lvl1pPr>
          </a:lstStyle>
          <a:p>
            <a:fld id="{78F2CA1A-8F2C-8449-9CCF-1039D80B0659}" type="slidenum">
              <a:rPr lang="en-US" smtClean="0"/>
              <a:pPr/>
              <a:t>‹#›</a:t>
            </a:fld>
            <a:endParaRPr lang="en-US" dirty="0"/>
          </a:p>
        </p:txBody>
      </p:sp>
      <p:pic>
        <p:nvPicPr>
          <p:cNvPr id="5" name="Picture 4"/>
          <p:cNvPicPr>
            <a:picLocks noChangeAspect="1"/>
          </p:cNvPicPr>
          <p:nvPr userDrawn="1"/>
        </p:nvPicPr>
        <p:blipFill>
          <a:blip r:embed="rId3"/>
          <a:srcRect/>
          <a:stretch/>
        </p:blipFill>
        <p:spPr>
          <a:xfrm>
            <a:off x="8119" y="1"/>
            <a:ext cx="12175760" cy="6848865"/>
          </a:xfrm>
          <a:prstGeom prst="rect">
            <a:avLst/>
          </a:prstGeom>
        </p:spPr>
      </p:pic>
      <p:sp>
        <p:nvSpPr>
          <p:cNvPr id="7" name="TextBox 6">
            <a:extLst>
              <a:ext uri="{FF2B5EF4-FFF2-40B4-BE49-F238E27FC236}">
                <a16:creationId xmlns:a16="http://schemas.microsoft.com/office/drawing/2014/main" id="{5E84C7A1-0B3D-DD46-BE0E-5D516B6B2805}"/>
              </a:ext>
            </a:extLst>
          </p:cNvPr>
          <p:cNvSpPr txBox="1"/>
          <p:nvPr userDrawn="1"/>
        </p:nvSpPr>
        <p:spPr>
          <a:xfrm>
            <a:off x="10557752" y="6525344"/>
            <a:ext cx="2844800" cy="215444"/>
          </a:xfrm>
          <a:prstGeom prst="rect">
            <a:avLst/>
          </a:prstGeom>
          <a:noFill/>
        </p:spPr>
        <p:txBody>
          <a:bodyPr wrap="square" rtlCol="0">
            <a:spAutoFit/>
          </a:bodyPr>
          <a:lstStyle/>
          <a:p>
            <a:pPr algn="r"/>
            <a:fld id="{BD8196B5-BF60-3B40-8619-9E0E62BCFCB5}" type="slidenum">
              <a:rPr lang="en-US" sz="800" smtClean="0">
                <a:solidFill>
                  <a:schemeClr val="tx1">
                    <a:lumMod val="50000"/>
                    <a:lumOff val="50000"/>
                  </a:schemeClr>
                </a:solidFill>
                <a:latin typeface="Arial Unicode MS"/>
                <a:cs typeface="Arial Unicode MS"/>
              </a:rPr>
              <a:pPr algn="r"/>
              <a:t>‹#›</a:t>
            </a:fld>
            <a:endParaRPr lang="en-US" sz="800" dirty="0">
              <a:solidFill>
                <a:schemeClr val="tx1">
                  <a:lumMod val="50000"/>
                  <a:lumOff val="50000"/>
                </a:schemeClr>
              </a:solidFill>
              <a:latin typeface="Arial Unicode MS"/>
              <a:cs typeface="Arial Unicode MS"/>
            </a:endParaRPr>
          </a:p>
        </p:txBody>
      </p:sp>
      <p:sp>
        <p:nvSpPr>
          <p:cNvPr id="8" name="TextBox 7">
            <a:extLst>
              <a:ext uri="{FF2B5EF4-FFF2-40B4-BE49-F238E27FC236}">
                <a16:creationId xmlns:a16="http://schemas.microsoft.com/office/drawing/2014/main" id="{D52481B8-79CD-A641-A4FA-12BEF53E01FA}"/>
              </a:ext>
            </a:extLst>
          </p:cNvPr>
          <p:cNvSpPr txBox="1"/>
          <p:nvPr userDrawn="1"/>
        </p:nvSpPr>
        <p:spPr>
          <a:xfrm>
            <a:off x="9168341" y="6375184"/>
            <a:ext cx="2844800" cy="215444"/>
          </a:xfrm>
          <a:prstGeom prst="rect">
            <a:avLst/>
          </a:prstGeom>
          <a:noFill/>
        </p:spPr>
        <p:txBody>
          <a:bodyPr wrap="square" rtlCol="0">
            <a:spAutoFit/>
          </a:bodyPr>
          <a:lstStyle/>
          <a:p>
            <a:pPr algn="r"/>
            <a:fld id="{BD8196B5-BF60-3B40-8619-9E0E62BCFCB5}" type="slidenum">
              <a:rPr lang="en-US" sz="800" smtClean="0">
                <a:solidFill>
                  <a:schemeClr val="bg1">
                    <a:lumMod val="65000"/>
                  </a:schemeClr>
                </a:solidFill>
                <a:latin typeface="Arial Unicode MS"/>
                <a:cs typeface="Arial Unicode MS"/>
              </a:rPr>
              <a:pPr/>
              <a:t>‹#›</a:t>
            </a:fld>
            <a:endParaRPr lang="en-US" sz="800" dirty="0">
              <a:solidFill>
                <a:schemeClr val="tx1">
                  <a:lumMod val="50000"/>
                  <a:lumOff val="50000"/>
                </a:schemeClr>
              </a:solidFill>
              <a:latin typeface="Arial Unicode MS"/>
              <a:cs typeface="Arial Unicode MS"/>
            </a:endParaRPr>
          </a:p>
        </p:txBody>
      </p:sp>
    </p:spTree>
    <p:extLst>
      <p:ext uri="{BB962C8B-B14F-4D97-AF65-F5344CB8AC3E}">
        <p14:creationId xmlns:p14="http://schemas.microsoft.com/office/powerpoint/2010/main" val="1193624200"/>
      </p:ext>
    </p:extLst>
  </p:cSld>
  <p:clrMap bg1="lt1" tx1="dk1" bg2="lt2" tx2="dk2" accent1="accent1" accent2="accent2" accent3="accent3" accent4="accent4" accent5="accent5" accent6="accent6" hlink="hlink" folHlink="folHlink"/>
  <p:sldLayoutIdLst>
    <p:sldLayoutId id="2147483671"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347200" y="6356351"/>
            <a:ext cx="2844800" cy="365125"/>
          </a:xfrm>
          <a:prstGeom prst="rect">
            <a:avLst/>
          </a:prstGeom>
        </p:spPr>
        <p:txBody>
          <a:bodyPr vert="horz" lIns="91440" tIns="45720" rIns="91440" bIns="45720" rtlCol="0" anchor="ctr"/>
          <a:lstStyle>
            <a:lvl1pPr algn="r">
              <a:defRPr sz="1200">
                <a:solidFill>
                  <a:schemeClr val="bg1"/>
                </a:solidFill>
              </a:defRPr>
            </a:lvl1pPr>
          </a:lstStyle>
          <a:p>
            <a:fld id="{78F2CA1A-8F2C-8449-9CCF-1039D80B0659}" type="slidenum">
              <a:rPr lang="en-US" smtClean="0"/>
              <a:pPr/>
              <a:t>‹#›</a:t>
            </a:fld>
            <a:endParaRPr lang="en-US" dirty="0"/>
          </a:p>
        </p:txBody>
      </p:sp>
      <p:pic>
        <p:nvPicPr>
          <p:cNvPr id="5" name="Picture 4"/>
          <p:cNvPicPr>
            <a:picLocks noChangeAspect="1"/>
          </p:cNvPicPr>
          <p:nvPr userDrawn="1"/>
        </p:nvPicPr>
        <p:blipFill>
          <a:blip r:embed="rId3"/>
          <a:srcRect/>
          <a:stretch/>
        </p:blipFill>
        <p:spPr>
          <a:xfrm>
            <a:off x="8122" y="12097"/>
            <a:ext cx="12175757" cy="6848863"/>
          </a:xfrm>
          <a:prstGeom prst="rect">
            <a:avLst/>
          </a:prstGeom>
        </p:spPr>
      </p:pic>
      <p:sp>
        <p:nvSpPr>
          <p:cNvPr id="8" name="TextBox 7">
            <a:extLst>
              <a:ext uri="{FF2B5EF4-FFF2-40B4-BE49-F238E27FC236}">
                <a16:creationId xmlns:a16="http://schemas.microsoft.com/office/drawing/2014/main" id="{20A8733A-3854-7C4C-BED5-AEAC400B74E6}"/>
              </a:ext>
            </a:extLst>
          </p:cNvPr>
          <p:cNvSpPr txBox="1"/>
          <p:nvPr userDrawn="1"/>
        </p:nvSpPr>
        <p:spPr>
          <a:xfrm>
            <a:off x="10557751" y="6637988"/>
            <a:ext cx="2844800" cy="215444"/>
          </a:xfrm>
          <a:prstGeom prst="rect">
            <a:avLst/>
          </a:prstGeom>
          <a:noFill/>
        </p:spPr>
        <p:txBody>
          <a:bodyPr wrap="square" rtlCol="0">
            <a:spAutoFit/>
          </a:bodyPr>
          <a:lstStyle/>
          <a:p>
            <a:pPr algn="r"/>
            <a:fld id="{BD8196B5-BF60-3B40-8619-9E0E62BCFCB5}" type="slidenum">
              <a:rPr lang="en-US" sz="800" smtClean="0">
                <a:solidFill>
                  <a:schemeClr val="tx1">
                    <a:lumMod val="50000"/>
                    <a:lumOff val="50000"/>
                  </a:schemeClr>
                </a:solidFill>
                <a:latin typeface="Arial Unicode MS"/>
                <a:cs typeface="Arial Unicode MS"/>
              </a:rPr>
              <a:pPr algn="r"/>
              <a:t>‹#›</a:t>
            </a:fld>
            <a:endParaRPr lang="en-US" sz="800" dirty="0">
              <a:solidFill>
                <a:schemeClr val="tx1">
                  <a:lumMod val="50000"/>
                  <a:lumOff val="50000"/>
                </a:schemeClr>
              </a:solidFill>
              <a:latin typeface="Arial Unicode MS"/>
              <a:cs typeface="Arial Unicode MS"/>
            </a:endParaRPr>
          </a:p>
        </p:txBody>
      </p:sp>
      <p:sp>
        <p:nvSpPr>
          <p:cNvPr id="9" name="TextBox 8">
            <a:extLst>
              <a:ext uri="{FF2B5EF4-FFF2-40B4-BE49-F238E27FC236}">
                <a16:creationId xmlns:a16="http://schemas.microsoft.com/office/drawing/2014/main" id="{60DA4091-DE60-804F-ABBA-79EC85E6AAF1}"/>
              </a:ext>
            </a:extLst>
          </p:cNvPr>
          <p:cNvSpPr txBox="1"/>
          <p:nvPr userDrawn="1"/>
        </p:nvSpPr>
        <p:spPr>
          <a:xfrm>
            <a:off x="9168341" y="6375184"/>
            <a:ext cx="2844800" cy="215444"/>
          </a:xfrm>
          <a:prstGeom prst="rect">
            <a:avLst/>
          </a:prstGeom>
          <a:noFill/>
        </p:spPr>
        <p:txBody>
          <a:bodyPr wrap="square" rtlCol="0">
            <a:spAutoFit/>
          </a:bodyPr>
          <a:lstStyle/>
          <a:p>
            <a:pPr algn="r"/>
            <a:fld id="{BD8196B5-BF60-3B40-8619-9E0E62BCFCB5}" type="slidenum">
              <a:rPr lang="en-US" sz="800" smtClean="0">
                <a:solidFill>
                  <a:schemeClr val="bg1">
                    <a:lumMod val="65000"/>
                  </a:schemeClr>
                </a:solidFill>
                <a:latin typeface="Arial Unicode MS"/>
                <a:cs typeface="Arial Unicode MS"/>
              </a:rPr>
              <a:pPr/>
              <a:t>‹#›</a:t>
            </a:fld>
            <a:endParaRPr lang="en-US" sz="800" dirty="0">
              <a:solidFill>
                <a:schemeClr val="tx1">
                  <a:lumMod val="50000"/>
                  <a:lumOff val="50000"/>
                </a:schemeClr>
              </a:solidFill>
              <a:latin typeface="Arial Unicode MS"/>
              <a:cs typeface="Arial Unicode MS"/>
            </a:endParaRPr>
          </a:p>
        </p:txBody>
      </p:sp>
    </p:spTree>
    <p:extLst>
      <p:ext uri="{BB962C8B-B14F-4D97-AF65-F5344CB8AC3E}">
        <p14:creationId xmlns:p14="http://schemas.microsoft.com/office/powerpoint/2010/main" val="3001381139"/>
      </p:ext>
    </p:extLst>
  </p:cSld>
  <p:clrMap bg1="lt1" tx1="dk1" bg2="lt2" tx2="dk2" accent1="accent1" accent2="accent2" accent3="accent3" accent4="accent4" accent5="accent5" accent6="accent6" hlink="hlink" folHlink="folHlink"/>
  <p:sldLayoutIdLst>
    <p:sldLayoutId id="2147483673"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347200" y="6356351"/>
            <a:ext cx="2844800" cy="365125"/>
          </a:xfrm>
          <a:prstGeom prst="rect">
            <a:avLst/>
          </a:prstGeom>
        </p:spPr>
        <p:txBody>
          <a:bodyPr vert="horz" lIns="91440" tIns="45720" rIns="91440" bIns="45720" rtlCol="0" anchor="ctr"/>
          <a:lstStyle>
            <a:lvl1pPr algn="r">
              <a:defRPr sz="1200">
                <a:solidFill>
                  <a:schemeClr val="bg1"/>
                </a:solidFill>
              </a:defRPr>
            </a:lvl1pPr>
          </a:lstStyle>
          <a:p>
            <a:fld id="{78F2CA1A-8F2C-8449-9CCF-1039D80B0659}" type="slidenum">
              <a:rPr lang="en-US" smtClean="0"/>
              <a:pPr/>
              <a:t>‹#›</a:t>
            </a:fld>
            <a:endParaRPr lang="en-US" dirty="0"/>
          </a:p>
        </p:txBody>
      </p:sp>
      <p:pic>
        <p:nvPicPr>
          <p:cNvPr id="5" name="Picture 4"/>
          <p:cNvPicPr>
            <a:picLocks noChangeAspect="1"/>
          </p:cNvPicPr>
          <p:nvPr userDrawn="1"/>
        </p:nvPicPr>
        <p:blipFill>
          <a:blip r:embed="rId3"/>
          <a:srcRect/>
          <a:stretch/>
        </p:blipFill>
        <p:spPr>
          <a:xfrm>
            <a:off x="8122" y="22727"/>
            <a:ext cx="12175757" cy="6848863"/>
          </a:xfrm>
          <a:prstGeom prst="rect">
            <a:avLst/>
          </a:prstGeom>
        </p:spPr>
      </p:pic>
      <p:sp>
        <p:nvSpPr>
          <p:cNvPr id="7" name="TextBox 6">
            <a:extLst>
              <a:ext uri="{FF2B5EF4-FFF2-40B4-BE49-F238E27FC236}">
                <a16:creationId xmlns:a16="http://schemas.microsoft.com/office/drawing/2014/main" id="{D4D8E111-9B26-9B4B-AFB4-DC20C8908953}"/>
              </a:ext>
            </a:extLst>
          </p:cNvPr>
          <p:cNvSpPr txBox="1"/>
          <p:nvPr userDrawn="1"/>
        </p:nvSpPr>
        <p:spPr>
          <a:xfrm>
            <a:off x="10557752" y="6525344"/>
            <a:ext cx="2844800" cy="215444"/>
          </a:xfrm>
          <a:prstGeom prst="rect">
            <a:avLst/>
          </a:prstGeom>
          <a:noFill/>
        </p:spPr>
        <p:txBody>
          <a:bodyPr wrap="square" rtlCol="0">
            <a:spAutoFit/>
          </a:bodyPr>
          <a:lstStyle/>
          <a:p>
            <a:pPr algn="r"/>
            <a:fld id="{BD8196B5-BF60-3B40-8619-9E0E62BCFCB5}" type="slidenum">
              <a:rPr lang="en-US" sz="800" smtClean="0">
                <a:solidFill>
                  <a:schemeClr val="tx1">
                    <a:lumMod val="50000"/>
                    <a:lumOff val="50000"/>
                  </a:schemeClr>
                </a:solidFill>
                <a:latin typeface="Arial Unicode MS"/>
                <a:cs typeface="Arial Unicode MS"/>
              </a:rPr>
              <a:pPr algn="r"/>
              <a:t>‹#›</a:t>
            </a:fld>
            <a:endParaRPr lang="en-US" sz="800" dirty="0">
              <a:solidFill>
                <a:schemeClr val="tx1">
                  <a:lumMod val="50000"/>
                  <a:lumOff val="50000"/>
                </a:schemeClr>
              </a:solidFill>
              <a:latin typeface="Arial Unicode MS"/>
              <a:cs typeface="Arial Unicode MS"/>
            </a:endParaRPr>
          </a:p>
        </p:txBody>
      </p:sp>
      <p:sp>
        <p:nvSpPr>
          <p:cNvPr id="8" name="TextBox 7">
            <a:extLst>
              <a:ext uri="{FF2B5EF4-FFF2-40B4-BE49-F238E27FC236}">
                <a16:creationId xmlns:a16="http://schemas.microsoft.com/office/drawing/2014/main" id="{70125AC9-E842-9546-A241-B3E81415C546}"/>
              </a:ext>
            </a:extLst>
          </p:cNvPr>
          <p:cNvSpPr txBox="1"/>
          <p:nvPr userDrawn="1"/>
        </p:nvSpPr>
        <p:spPr>
          <a:xfrm>
            <a:off x="9168341" y="6375184"/>
            <a:ext cx="2844800" cy="215444"/>
          </a:xfrm>
          <a:prstGeom prst="rect">
            <a:avLst/>
          </a:prstGeom>
          <a:noFill/>
        </p:spPr>
        <p:txBody>
          <a:bodyPr wrap="square" rtlCol="0">
            <a:spAutoFit/>
          </a:bodyPr>
          <a:lstStyle/>
          <a:p>
            <a:pPr algn="r"/>
            <a:fld id="{BD8196B5-BF60-3B40-8619-9E0E62BCFCB5}" type="slidenum">
              <a:rPr lang="en-US" sz="800" smtClean="0">
                <a:solidFill>
                  <a:schemeClr val="bg1">
                    <a:lumMod val="65000"/>
                  </a:schemeClr>
                </a:solidFill>
                <a:latin typeface="Arial Unicode MS"/>
                <a:cs typeface="Arial Unicode MS"/>
              </a:rPr>
              <a:pPr/>
              <a:t>‹#›</a:t>
            </a:fld>
            <a:endParaRPr lang="en-US" sz="800" dirty="0">
              <a:solidFill>
                <a:schemeClr val="tx1">
                  <a:lumMod val="50000"/>
                  <a:lumOff val="50000"/>
                </a:schemeClr>
              </a:solidFill>
              <a:latin typeface="Arial Unicode MS"/>
              <a:cs typeface="Arial Unicode MS"/>
            </a:endParaRPr>
          </a:p>
        </p:txBody>
      </p:sp>
    </p:spTree>
    <p:extLst>
      <p:ext uri="{BB962C8B-B14F-4D97-AF65-F5344CB8AC3E}">
        <p14:creationId xmlns:p14="http://schemas.microsoft.com/office/powerpoint/2010/main" val="8330931"/>
      </p:ext>
    </p:extLst>
  </p:cSld>
  <p:clrMap bg1="lt1" tx1="dk1" bg2="lt2" tx2="dk2" accent1="accent1" accent2="accent2" accent3="accent3" accent4="accent4" accent5="accent5" accent6="accent6" hlink="hlink" folHlink="folHlink"/>
  <p:sldLayoutIdLst>
    <p:sldLayoutId id="2147483675"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347200" y="6356351"/>
            <a:ext cx="2844800" cy="365125"/>
          </a:xfrm>
          <a:prstGeom prst="rect">
            <a:avLst/>
          </a:prstGeom>
        </p:spPr>
        <p:txBody>
          <a:bodyPr vert="horz" lIns="91440" tIns="45720" rIns="91440" bIns="45720" rtlCol="0" anchor="ctr"/>
          <a:lstStyle>
            <a:lvl1pPr algn="r">
              <a:defRPr sz="1200">
                <a:solidFill>
                  <a:schemeClr val="bg1"/>
                </a:solidFill>
              </a:defRPr>
            </a:lvl1pPr>
          </a:lstStyle>
          <a:p>
            <a:fld id="{78F2CA1A-8F2C-8449-9CCF-1039D80B0659}" type="slidenum">
              <a:rPr lang="en-US" smtClean="0"/>
              <a:pPr/>
              <a:t>‹#›</a:t>
            </a:fld>
            <a:endParaRPr lang="en-US" dirty="0"/>
          </a:p>
        </p:txBody>
      </p:sp>
      <p:pic>
        <p:nvPicPr>
          <p:cNvPr id="5" name="Picture 4"/>
          <p:cNvPicPr>
            <a:picLocks noChangeAspect="1"/>
          </p:cNvPicPr>
          <p:nvPr userDrawn="1"/>
        </p:nvPicPr>
        <p:blipFill>
          <a:blip r:embed="rId3"/>
          <a:srcRect/>
          <a:stretch/>
        </p:blipFill>
        <p:spPr>
          <a:xfrm>
            <a:off x="8122" y="22728"/>
            <a:ext cx="12175756" cy="6848862"/>
          </a:xfrm>
          <a:prstGeom prst="rect">
            <a:avLst/>
          </a:prstGeom>
        </p:spPr>
      </p:pic>
      <p:sp>
        <p:nvSpPr>
          <p:cNvPr id="7" name="TextBox 6">
            <a:extLst>
              <a:ext uri="{FF2B5EF4-FFF2-40B4-BE49-F238E27FC236}">
                <a16:creationId xmlns:a16="http://schemas.microsoft.com/office/drawing/2014/main" id="{3D8CE766-E155-B645-9EF0-4183EC3A0BB9}"/>
              </a:ext>
            </a:extLst>
          </p:cNvPr>
          <p:cNvSpPr txBox="1"/>
          <p:nvPr userDrawn="1"/>
        </p:nvSpPr>
        <p:spPr>
          <a:xfrm>
            <a:off x="10557752" y="6525344"/>
            <a:ext cx="2844800" cy="215444"/>
          </a:xfrm>
          <a:prstGeom prst="rect">
            <a:avLst/>
          </a:prstGeom>
          <a:noFill/>
        </p:spPr>
        <p:txBody>
          <a:bodyPr wrap="square" rtlCol="0">
            <a:spAutoFit/>
          </a:bodyPr>
          <a:lstStyle/>
          <a:p>
            <a:pPr algn="r"/>
            <a:fld id="{BD8196B5-BF60-3B40-8619-9E0E62BCFCB5}" type="slidenum">
              <a:rPr lang="en-US" sz="800" smtClean="0">
                <a:solidFill>
                  <a:schemeClr val="tx1">
                    <a:lumMod val="50000"/>
                    <a:lumOff val="50000"/>
                  </a:schemeClr>
                </a:solidFill>
                <a:latin typeface="Arial Unicode MS"/>
                <a:cs typeface="Arial Unicode MS"/>
              </a:rPr>
              <a:pPr algn="r"/>
              <a:t>‹#›</a:t>
            </a:fld>
            <a:endParaRPr lang="en-US" sz="800" dirty="0">
              <a:solidFill>
                <a:schemeClr val="tx1">
                  <a:lumMod val="50000"/>
                  <a:lumOff val="50000"/>
                </a:schemeClr>
              </a:solidFill>
              <a:latin typeface="Arial Unicode MS"/>
              <a:cs typeface="Arial Unicode MS"/>
            </a:endParaRPr>
          </a:p>
        </p:txBody>
      </p:sp>
      <p:sp>
        <p:nvSpPr>
          <p:cNvPr id="8" name="TextBox 7">
            <a:extLst>
              <a:ext uri="{FF2B5EF4-FFF2-40B4-BE49-F238E27FC236}">
                <a16:creationId xmlns:a16="http://schemas.microsoft.com/office/drawing/2014/main" id="{43D86C76-5930-D24B-BD9D-9DB814AB93D5}"/>
              </a:ext>
            </a:extLst>
          </p:cNvPr>
          <p:cNvSpPr txBox="1"/>
          <p:nvPr userDrawn="1"/>
        </p:nvSpPr>
        <p:spPr>
          <a:xfrm>
            <a:off x="9168341" y="6431190"/>
            <a:ext cx="2844800" cy="215444"/>
          </a:xfrm>
          <a:prstGeom prst="rect">
            <a:avLst/>
          </a:prstGeom>
          <a:noFill/>
        </p:spPr>
        <p:txBody>
          <a:bodyPr wrap="square" rtlCol="0">
            <a:spAutoFit/>
          </a:bodyPr>
          <a:lstStyle/>
          <a:p>
            <a:pPr algn="r"/>
            <a:fld id="{BD8196B5-BF60-3B40-8619-9E0E62BCFCB5}" type="slidenum">
              <a:rPr lang="en-US" sz="800" smtClean="0">
                <a:solidFill>
                  <a:schemeClr val="bg1">
                    <a:lumMod val="65000"/>
                  </a:schemeClr>
                </a:solidFill>
                <a:latin typeface="Arial Unicode MS"/>
                <a:cs typeface="Arial Unicode MS"/>
              </a:rPr>
              <a:pPr algn="r"/>
              <a:t>‹#›</a:t>
            </a:fld>
            <a:endParaRPr lang="en-US" sz="800" dirty="0">
              <a:solidFill>
                <a:schemeClr val="tx1">
                  <a:lumMod val="50000"/>
                  <a:lumOff val="50000"/>
                </a:schemeClr>
              </a:solidFill>
              <a:latin typeface="Arial Unicode MS"/>
              <a:cs typeface="Arial Unicode MS"/>
            </a:endParaRPr>
          </a:p>
        </p:txBody>
      </p:sp>
    </p:spTree>
    <p:extLst>
      <p:ext uri="{BB962C8B-B14F-4D97-AF65-F5344CB8AC3E}">
        <p14:creationId xmlns:p14="http://schemas.microsoft.com/office/powerpoint/2010/main" val="218918084"/>
      </p:ext>
    </p:extLst>
  </p:cSld>
  <p:clrMap bg1="lt1" tx1="dk1" bg2="lt2" tx2="dk2" accent1="accent1" accent2="accent2" accent3="accent3" accent4="accent4" accent5="accent5" accent6="accent6" hlink="hlink" folHlink="folHlink"/>
  <p:sldLayoutIdLst>
    <p:sldLayoutId id="2147483677"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 Target="slide4.xml"/><Relationship Id="rId7" Type="http://schemas.openxmlformats.org/officeDocument/2006/relationships/slide" Target="slide8.xml"/><Relationship Id="rId2" Type="http://schemas.openxmlformats.org/officeDocument/2006/relationships/slide" Target="slide3.xml"/><Relationship Id="rId1" Type="http://schemas.openxmlformats.org/officeDocument/2006/relationships/slideLayout" Target="../slideLayouts/slideLayout5.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5.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cunard.assetbank-server.com/assetbank-cunard/action/browseItems?categoryId=1989&amp;categoryTypeId=2&amp;cachedCriteria=1" TargetMode="External"/><Relationship Id="rId7" Type="http://schemas.openxmlformats.org/officeDocument/2006/relationships/image" Target="../media/image17.pn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cunard.com/en-gb/activity-types/Daytime/behind-the-scenes-tour" TargetMode="Externa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hyperlink" Target="https://cunard.assetbank-server.com/assetbank-cunard/action/browseItems?categoryId=1989&amp;categoryTypeId=2&amp;cachedCriteria=1"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63633F04-E3FE-FC43-9BE5-C62279AAAF9E}"/>
              </a:ext>
            </a:extLst>
          </p:cNvPr>
          <p:cNvSpPr txBox="1">
            <a:spLocks/>
          </p:cNvSpPr>
          <p:nvPr/>
        </p:nvSpPr>
        <p:spPr>
          <a:xfrm>
            <a:off x="1981200" y="3861048"/>
            <a:ext cx="8229600" cy="503238"/>
          </a:xfrm>
          <a:prstGeom prst="rect">
            <a:avLst/>
          </a:prstGeom>
        </p:spPr>
        <p:txBody>
          <a:bodyPr/>
          <a:lstStyle/>
          <a:p>
            <a:pPr algn="ctr">
              <a:spcBef>
                <a:spcPct val="0"/>
              </a:spcBef>
              <a:defRPr/>
            </a:pPr>
            <a:r>
              <a:rPr lang="en-US" sz="2400" dirty="0">
                <a:solidFill>
                  <a:schemeClr val="tx1">
                    <a:lumMod val="75000"/>
                    <a:lumOff val="25000"/>
                  </a:schemeClr>
                </a:solidFill>
                <a:latin typeface="Arial" panose="020B0604020202020204" pitchFamily="34" charset="0"/>
                <a:ea typeface="+mj-ea"/>
                <a:cs typeface="Arial" panose="020B0604020202020204" pitchFamily="34" charset="0"/>
              </a:rPr>
              <a:t>Behind the scenes tours </a:t>
            </a:r>
          </a:p>
          <a:p>
            <a:pPr algn="ctr">
              <a:spcBef>
                <a:spcPct val="0"/>
              </a:spcBef>
              <a:defRPr/>
            </a:pPr>
            <a:r>
              <a:rPr lang="en-US" sz="2400" dirty="0">
                <a:solidFill>
                  <a:schemeClr val="tx1">
                    <a:lumMod val="75000"/>
                    <a:lumOff val="25000"/>
                  </a:schemeClr>
                </a:solidFill>
                <a:latin typeface="Arial" panose="020B0604020202020204" pitchFamily="34" charset="0"/>
                <a:ea typeface="+mj-ea"/>
                <a:cs typeface="Arial" panose="020B0604020202020204" pitchFamily="34" charset="0"/>
              </a:rPr>
              <a:t>Marketing pack </a:t>
            </a:r>
          </a:p>
        </p:txBody>
      </p:sp>
      <p:sp>
        <p:nvSpPr>
          <p:cNvPr id="9" name="TextBox 8">
            <a:extLst>
              <a:ext uri="{FF2B5EF4-FFF2-40B4-BE49-F238E27FC236}">
                <a16:creationId xmlns:a16="http://schemas.microsoft.com/office/drawing/2014/main" id="{D2551CBB-4AE0-F448-A17B-5DEF46B27F84}"/>
              </a:ext>
            </a:extLst>
          </p:cNvPr>
          <p:cNvSpPr txBox="1"/>
          <p:nvPr/>
        </p:nvSpPr>
        <p:spPr>
          <a:xfrm>
            <a:off x="3350232" y="5517233"/>
            <a:ext cx="5491536" cy="307777"/>
          </a:xfrm>
          <a:prstGeom prst="rect">
            <a:avLst/>
          </a:prstGeom>
          <a:noFill/>
        </p:spPr>
        <p:txBody>
          <a:bodyPr wrap="square">
            <a:spAutoFit/>
          </a:bodyPr>
          <a:lstStyle/>
          <a:p>
            <a:pPr algn="ctr"/>
            <a:r>
              <a:rPr lang="en-US" sz="1400" dirty="0">
                <a:solidFill>
                  <a:srgbClr val="7C724A"/>
                </a:solidFill>
                <a:latin typeface="Arial" panose="020B0604020202020204" pitchFamily="34" charset="0"/>
                <a:cs typeface="Arial" panose="020B0604020202020204" pitchFamily="34" charset="0"/>
              </a:rPr>
              <a:t>Date – </a:t>
            </a:r>
            <a:r>
              <a:rPr lang="en-US" sz="1400" dirty="0">
                <a:solidFill>
                  <a:schemeClr val="tx1">
                    <a:lumMod val="75000"/>
                    <a:lumOff val="25000"/>
                  </a:schemeClr>
                </a:solidFill>
                <a:latin typeface="Arial" panose="020B0604020202020204" pitchFamily="34" charset="0"/>
                <a:cs typeface="Arial" panose="020B0604020202020204" pitchFamily="34" charset="0"/>
              </a:rPr>
              <a:t>May 2024</a:t>
            </a:r>
          </a:p>
        </p:txBody>
      </p:sp>
      <p:pic>
        <p:nvPicPr>
          <p:cNvPr id="2" name="Picture 1">
            <a:extLst>
              <a:ext uri="{FF2B5EF4-FFF2-40B4-BE49-F238E27FC236}">
                <a16:creationId xmlns:a16="http://schemas.microsoft.com/office/drawing/2014/main" id="{CCEFDEF8-346E-46CC-A5DC-29F14CC6F9D2}"/>
              </a:ext>
            </a:extLst>
          </p:cNvPr>
          <p:cNvPicPr>
            <a:picLocks noChangeAspect="1"/>
          </p:cNvPicPr>
          <p:nvPr/>
        </p:nvPicPr>
        <p:blipFill>
          <a:blip r:embed="rId2"/>
          <a:stretch>
            <a:fillRect/>
          </a:stretch>
        </p:blipFill>
        <p:spPr>
          <a:xfrm>
            <a:off x="4942588" y="1484784"/>
            <a:ext cx="2295525" cy="22002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37000">
              <a:schemeClr val="accent1">
                <a:lumMod val="5000"/>
                <a:lumOff val="95000"/>
              </a:schemeClr>
            </a:gs>
            <a:gs pos="61000">
              <a:schemeClr val="accent1">
                <a:lumMod val="45000"/>
                <a:lumOff val="55000"/>
                <a:alpha val="40086"/>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5D238598-07AB-8C40-9FB6-FDBD390A3AEB}"/>
              </a:ext>
            </a:extLst>
          </p:cNvPr>
          <p:cNvSpPr txBox="1">
            <a:spLocks/>
          </p:cNvSpPr>
          <p:nvPr/>
        </p:nvSpPr>
        <p:spPr>
          <a:xfrm>
            <a:off x="263352" y="188640"/>
            <a:ext cx="9299376" cy="503238"/>
          </a:xfrm>
          <a:prstGeom prst="rect">
            <a:avLst/>
          </a:prstGeom>
        </p:spPr>
        <p:txBody>
          <a:bodyPr/>
          <a:lstStyle/>
          <a:p>
            <a:pPr>
              <a:spcBef>
                <a:spcPct val="0"/>
              </a:spcBef>
              <a:defRPr/>
            </a:pPr>
            <a:r>
              <a:rPr lang="en-US" dirty="0">
                <a:solidFill>
                  <a:schemeClr val="tx1">
                    <a:lumMod val="75000"/>
                    <a:lumOff val="25000"/>
                  </a:schemeClr>
                </a:solidFill>
                <a:latin typeface="Arial" panose="020B0604020202020204" pitchFamily="34" charset="0"/>
                <a:ea typeface="+mj-ea"/>
                <a:cs typeface="Arial" panose="020B0604020202020204" pitchFamily="34" charset="0"/>
              </a:rPr>
              <a:t>Contents</a:t>
            </a:r>
          </a:p>
        </p:txBody>
      </p:sp>
      <p:cxnSp>
        <p:nvCxnSpPr>
          <p:cNvPr id="10" name="Straight Connector 9">
            <a:extLst>
              <a:ext uri="{FF2B5EF4-FFF2-40B4-BE49-F238E27FC236}">
                <a16:creationId xmlns:a16="http://schemas.microsoft.com/office/drawing/2014/main" id="{1296AF53-FDBC-D746-AD1A-3B982B0EEC83}"/>
              </a:ext>
            </a:extLst>
          </p:cNvPr>
          <p:cNvCxnSpPr>
            <a:cxnSpLocks/>
          </p:cNvCxnSpPr>
          <p:nvPr/>
        </p:nvCxnSpPr>
        <p:spPr>
          <a:xfrm>
            <a:off x="263352" y="643971"/>
            <a:ext cx="11665296" cy="0"/>
          </a:xfrm>
          <a:prstGeom prst="line">
            <a:avLst/>
          </a:prstGeom>
          <a:ln>
            <a:solidFill>
              <a:srgbClr val="7C724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19B5CEF-DADC-4A4D-B7BD-7F5A7AA9C248}"/>
              </a:ext>
            </a:extLst>
          </p:cNvPr>
          <p:cNvSpPr/>
          <p:nvPr/>
        </p:nvSpPr>
        <p:spPr>
          <a:xfrm>
            <a:off x="263352" y="787987"/>
            <a:ext cx="4572000" cy="3570208"/>
          </a:xfrm>
          <a:prstGeom prst="rect">
            <a:avLst/>
          </a:prstGeom>
        </p:spPr>
        <p:txBody>
          <a:bodyPr wrap="square">
            <a:spAutoFit/>
          </a:bodyPr>
          <a:lstStyle/>
          <a:p>
            <a:r>
              <a:rPr lang="en-US" sz="1400" dirty="0">
                <a:solidFill>
                  <a:srgbClr val="7C724A"/>
                </a:solidFill>
                <a:latin typeface="Aerial"/>
                <a:cs typeface="Aerial"/>
              </a:rPr>
              <a:t>Behind the scenes tour overview </a:t>
            </a:r>
          </a:p>
          <a:p>
            <a:r>
              <a:rPr lang="en-US" sz="1100" dirty="0">
                <a:solidFill>
                  <a:schemeClr val="tx1">
                    <a:lumMod val="75000"/>
                    <a:lumOff val="25000"/>
                  </a:schemeClr>
                </a:solidFill>
                <a:latin typeface="Aerial"/>
                <a:cs typeface="Aerial"/>
                <a:hlinkClick r:id="rId2" action="ppaction://hlinksldjump"/>
              </a:rPr>
              <a:t>Slide 3</a:t>
            </a:r>
            <a:endParaRPr lang="en-US" sz="1100" dirty="0">
              <a:solidFill>
                <a:schemeClr val="tx1">
                  <a:lumMod val="75000"/>
                  <a:lumOff val="25000"/>
                </a:schemeClr>
              </a:solidFill>
              <a:latin typeface="Aerial"/>
              <a:cs typeface="Aerial"/>
            </a:endParaRPr>
          </a:p>
          <a:p>
            <a:endParaRPr lang="en-US" sz="1100" dirty="0">
              <a:solidFill>
                <a:schemeClr val="tx1">
                  <a:lumMod val="75000"/>
                  <a:lumOff val="25000"/>
                </a:schemeClr>
              </a:solidFill>
              <a:latin typeface="Aerial"/>
              <a:cs typeface="Aerial"/>
            </a:endParaRPr>
          </a:p>
          <a:p>
            <a:r>
              <a:rPr lang="en-US" sz="1400" dirty="0">
                <a:solidFill>
                  <a:srgbClr val="7C724A"/>
                </a:solidFill>
                <a:latin typeface="Aerial"/>
              </a:rPr>
              <a:t>Tour programme and important information </a:t>
            </a:r>
          </a:p>
          <a:p>
            <a:r>
              <a:rPr lang="en-US" sz="1100" dirty="0">
                <a:solidFill>
                  <a:schemeClr val="tx1">
                    <a:lumMod val="75000"/>
                    <a:lumOff val="25000"/>
                  </a:schemeClr>
                </a:solidFill>
                <a:latin typeface="Aerial"/>
                <a:cs typeface="Aerial"/>
                <a:hlinkClick r:id="rId3" action="ppaction://hlinksldjump"/>
              </a:rPr>
              <a:t>Slide 4</a:t>
            </a:r>
            <a:endParaRPr lang="en-US" sz="1100" dirty="0">
              <a:solidFill>
                <a:schemeClr val="tx1">
                  <a:lumMod val="75000"/>
                  <a:lumOff val="25000"/>
                </a:schemeClr>
              </a:solidFill>
              <a:latin typeface="Aerial"/>
              <a:cs typeface="Aerial"/>
            </a:endParaRPr>
          </a:p>
          <a:p>
            <a:endParaRPr lang="en-US" sz="1100" dirty="0">
              <a:solidFill>
                <a:schemeClr val="tx1">
                  <a:lumMod val="75000"/>
                  <a:lumOff val="25000"/>
                </a:schemeClr>
              </a:solidFill>
              <a:latin typeface="Aerial"/>
              <a:cs typeface="Aerial"/>
            </a:endParaRPr>
          </a:p>
          <a:p>
            <a:r>
              <a:rPr lang="en-US" sz="1400" dirty="0">
                <a:solidFill>
                  <a:srgbClr val="7C724A"/>
                </a:solidFill>
                <a:latin typeface="Aerial"/>
              </a:rPr>
              <a:t>Guest facing assets </a:t>
            </a:r>
          </a:p>
          <a:p>
            <a:r>
              <a:rPr lang="en-US" sz="1100" dirty="0">
                <a:solidFill>
                  <a:schemeClr val="tx1">
                    <a:lumMod val="75000"/>
                    <a:lumOff val="25000"/>
                  </a:schemeClr>
                </a:solidFill>
                <a:latin typeface="Aerial"/>
                <a:cs typeface="Aerial"/>
                <a:hlinkClick r:id="rId4" action="ppaction://hlinksldjump"/>
              </a:rPr>
              <a:t>Slide 5</a:t>
            </a:r>
            <a:endParaRPr lang="en-US" sz="1100" dirty="0">
              <a:solidFill>
                <a:schemeClr val="tx1">
                  <a:lumMod val="75000"/>
                  <a:lumOff val="25000"/>
                </a:schemeClr>
              </a:solidFill>
              <a:latin typeface="Aerial"/>
              <a:cs typeface="Aerial"/>
            </a:endParaRPr>
          </a:p>
          <a:p>
            <a:endParaRPr lang="en-US" sz="1100" dirty="0">
              <a:solidFill>
                <a:schemeClr val="tx1">
                  <a:lumMod val="75000"/>
                  <a:lumOff val="25000"/>
                </a:schemeClr>
              </a:solidFill>
              <a:latin typeface="Aerial"/>
              <a:cs typeface="Aerial"/>
            </a:endParaRPr>
          </a:p>
          <a:p>
            <a:r>
              <a:rPr lang="en-US" sz="1400" dirty="0">
                <a:solidFill>
                  <a:srgbClr val="7C724A"/>
                </a:solidFill>
                <a:latin typeface="Aerial"/>
              </a:rPr>
              <a:t>Pre-voyage comms </a:t>
            </a:r>
          </a:p>
          <a:p>
            <a:r>
              <a:rPr lang="en-US" sz="1100" dirty="0">
                <a:solidFill>
                  <a:schemeClr val="tx1">
                    <a:lumMod val="75000"/>
                    <a:lumOff val="25000"/>
                  </a:schemeClr>
                </a:solidFill>
                <a:latin typeface="Aerial"/>
                <a:cs typeface="Aerial"/>
                <a:hlinkClick r:id="rId5" action="ppaction://hlinksldjump"/>
              </a:rPr>
              <a:t>Slide 6</a:t>
            </a:r>
            <a:endParaRPr lang="en-US" sz="1100" dirty="0">
              <a:solidFill>
                <a:schemeClr val="tx1">
                  <a:lumMod val="75000"/>
                  <a:lumOff val="25000"/>
                </a:schemeClr>
              </a:solidFill>
              <a:latin typeface="Aerial"/>
              <a:cs typeface="Aerial"/>
            </a:endParaRPr>
          </a:p>
          <a:p>
            <a:endParaRPr lang="en-US" sz="1100" dirty="0">
              <a:solidFill>
                <a:schemeClr val="tx1">
                  <a:lumMod val="75000"/>
                  <a:lumOff val="25000"/>
                </a:schemeClr>
              </a:solidFill>
              <a:latin typeface="Aerial"/>
              <a:cs typeface="Aerial"/>
            </a:endParaRPr>
          </a:p>
          <a:p>
            <a:r>
              <a:rPr lang="en-US" sz="1400" dirty="0">
                <a:solidFill>
                  <a:srgbClr val="7C724A"/>
                </a:solidFill>
                <a:latin typeface="Aerial"/>
              </a:rPr>
              <a:t>FAQs</a:t>
            </a:r>
          </a:p>
          <a:p>
            <a:r>
              <a:rPr lang="en-US" sz="1000" dirty="0">
                <a:solidFill>
                  <a:schemeClr val="tx1">
                    <a:lumMod val="75000"/>
                    <a:lumOff val="25000"/>
                  </a:schemeClr>
                </a:solidFill>
                <a:latin typeface="Aerial"/>
                <a:cs typeface="Aerial"/>
                <a:hlinkClick r:id="rId6" action="ppaction://hlinksldjump"/>
              </a:rPr>
              <a:t>Slide 7</a:t>
            </a:r>
            <a:endParaRPr lang="en-US" sz="1000" dirty="0">
              <a:solidFill>
                <a:schemeClr val="tx1">
                  <a:lumMod val="75000"/>
                  <a:lumOff val="25000"/>
                </a:schemeClr>
              </a:solidFill>
              <a:latin typeface="Aerial"/>
              <a:cs typeface="Aerial"/>
            </a:endParaRPr>
          </a:p>
          <a:p>
            <a:endParaRPr lang="en-US" sz="1100" dirty="0">
              <a:solidFill>
                <a:schemeClr val="tx1">
                  <a:lumMod val="75000"/>
                  <a:lumOff val="25000"/>
                </a:schemeClr>
              </a:solidFill>
              <a:latin typeface="Aerial"/>
              <a:cs typeface="Aerial"/>
            </a:endParaRPr>
          </a:p>
          <a:p>
            <a:r>
              <a:rPr lang="en-US" sz="1400" dirty="0">
                <a:solidFill>
                  <a:srgbClr val="7C724A"/>
                </a:solidFill>
                <a:latin typeface="Aerial"/>
              </a:rPr>
              <a:t>On board comms</a:t>
            </a:r>
          </a:p>
          <a:p>
            <a:r>
              <a:rPr lang="en-US" sz="1100" dirty="0">
                <a:solidFill>
                  <a:schemeClr val="tx1">
                    <a:lumMod val="75000"/>
                    <a:lumOff val="25000"/>
                  </a:schemeClr>
                </a:solidFill>
                <a:latin typeface="Aerial"/>
                <a:cs typeface="Aerial"/>
                <a:hlinkClick r:id="rId7" action="ppaction://hlinksldjump"/>
              </a:rPr>
              <a:t>Slide 8</a:t>
            </a:r>
            <a:endParaRPr lang="en-US" sz="1100" dirty="0">
              <a:solidFill>
                <a:schemeClr val="tx1">
                  <a:lumMod val="75000"/>
                  <a:lumOff val="25000"/>
                </a:schemeClr>
              </a:solidFill>
              <a:latin typeface="Aerial"/>
              <a:cs typeface="Aerial"/>
            </a:endParaRPr>
          </a:p>
          <a:p>
            <a:endParaRPr lang="en-US" sz="1100" dirty="0">
              <a:solidFill>
                <a:schemeClr val="tx1">
                  <a:lumMod val="75000"/>
                  <a:lumOff val="25000"/>
                </a:schemeClr>
              </a:solidFill>
              <a:latin typeface="Aerial"/>
              <a:cs typeface="Aerial"/>
            </a:endParaRPr>
          </a:p>
          <a:p>
            <a:endParaRPr lang="en-US" sz="1100" dirty="0">
              <a:solidFill>
                <a:schemeClr val="tx1">
                  <a:lumMod val="75000"/>
                  <a:lumOff val="25000"/>
                </a:schemeClr>
              </a:solidFill>
              <a:latin typeface="Aerial"/>
              <a:cs typeface="Aerial"/>
            </a:endParaRPr>
          </a:p>
        </p:txBody>
      </p:sp>
      <p:pic>
        <p:nvPicPr>
          <p:cNvPr id="2" name="Picture 1">
            <a:extLst>
              <a:ext uri="{FF2B5EF4-FFF2-40B4-BE49-F238E27FC236}">
                <a16:creationId xmlns:a16="http://schemas.microsoft.com/office/drawing/2014/main" id="{7114C5ED-BE88-9691-7133-03730F8C86BC}"/>
              </a:ext>
            </a:extLst>
          </p:cNvPr>
          <p:cNvPicPr>
            <a:picLocks noChangeAspect="1"/>
          </p:cNvPicPr>
          <p:nvPr/>
        </p:nvPicPr>
        <p:blipFill rotWithShape="1">
          <a:blip r:embed="rId8"/>
          <a:srcRect r="12981"/>
          <a:stretch/>
        </p:blipFill>
        <p:spPr>
          <a:xfrm>
            <a:off x="4151264" y="0"/>
            <a:ext cx="8040736" cy="6151684"/>
          </a:xfrm>
          <a:prstGeom prst="rect">
            <a:avLst/>
          </a:prstGeom>
        </p:spPr>
      </p:pic>
      <p:sp>
        <p:nvSpPr>
          <p:cNvPr id="3" name="Rectangle 2">
            <a:extLst>
              <a:ext uri="{FF2B5EF4-FFF2-40B4-BE49-F238E27FC236}">
                <a16:creationId xmlns:a16="http://schemas.microsoft.com/office/drawing/2014/main" id="{A8FA405F-0D1E-5F52-36EE-430B99FC4927}"/>
              </a:ext>
            </a:extLst>
          </p:cNvPr>
          <p:cNvSpPr/>
          <p:nvPr/>
        </p:nvSpPr>
        <p:spPr>
          <a:xfrm>
            <a:off x="10372152" y="5858420"/>
            <a:ext cx="1819848" cy="106313"/>
          </a:xfrm>
          <a:prstGeom prst="rect">
            <a:avLst/>
          </a:prstGeom>
          <a:solidFill>
            <a:srgbClr val="7C724A"/>
          </a:solidFill>
          <a:ln>
            <a:solidFill>
              <a:srgbClr val="7C72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Asset bank ID 1147</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0828EA3-BCB4-2A25-8E33-ED3CC5EE8130}"/>
              </a:ext>
            </a:extLst>
          </p:cNvPr>
          <p:cNvPicPr>
            <a:picLocks noChangeAspect="1"/>
          </p:cNvPicPr>
          <p:nvPr/>
        </p:nvPicPr>
        <p:blipFill rotWithShape="1">
          <a:blip r:embed="rId2"/>
          <a:srcRect t="10249" b="-1450"/>
          <a:stretch/>
        </p:blipFill>
        <p:spPr>
          <a:xfrm>
            <a:off x="0" y="0"/>
            <a:ext cx="4565051" cy="6254552"/>
          </a:xfrm>
          <a:prstGeom prst="rect">
            <a:avLst/>
          </a:prstGeom>
        </p:spPr>
      </p:pic>
      <p:sp>
        <p:nvSpPr>
          <p:cNvPr id="5" name="Title 5">
            <a:extLst>
              <a:ext uri="{FF2B5EF4-FFF2-40B4-BE49-F238E27FC236}">
                <a16:creationId xmlns:a16="http://schemas.microsoft.com/office/drawing/2014/main" id="{107C8765-6AC5-0244-B78E-77E7C70FC228}"/>
              </a:ext>
            </a:extLst>
          </p:cNvPr>
          <p:cNvSpPr txBox="1">
            <a:spLocks/>
          </p:cNvSpPr>
          <p:nvPr/>
        </p:nvSpPr>
        <p:spPr>
          <a:xfrm>
            <a:off x="4655840" y="205927"/>
            <a:ext cx="9299376" cy="503238"/>
          </a:xfrm>
          <a:prstGeom prst="rect">
            <a:avLst/>
          </a:prstGeom>
        </p:spPr>
        <p:txBody>
          <a:bodyPr/>
          <a:lstStyle/>
          <a:p>
            <a:pPr>
              <a:spcBef>
                <a:spcPct val="0"/>
              </a:spcBef>
              <a:defRPr/>
            </a:pPr>
            <a:r>
              <a:rPr lang="en-US" dirty="0">
                <a:solidFill>
                  <a:schemeClr val="tx1">
                    <a:lumMod val="75000"/>
                    <a:lumOff val="25000"/>
                  </a:schemeClr>
                </a:solidFill>
                <a:latin typeface="Arial" panose="020B0604020202020204" pitchFamily="34" charset="0"/>
                <a:ea typeface="+mj-ea"/>
                <a:cs typeface="Arial" panose="020B0604020202020204" pitchFamily="34" charset="0"/>
              </a:rPr>
              <a:t>Behind the scenes tour – overview </a:t>
            </a:r>
          </a:p>
        </p:txBody>
      </p:sp>
      <p:cxnSp>
        <p:nvCxnSpPr>
          <p:cNvPr id="9" name="Straight Connector 8">
            <a:extLst>
              <a:ext uri="{FF2B5EF4-FFF2-40B4-BE49-F238E27FC236}">
                <a16:creationId xmlns:a16="http://schemas.microsoft.com/office/drawing/2014/main" id="{D6D1DA99-1EF4-D747-A50B-F33A70FC380A}"/>
              </a:ext>
            </a:extLst>
          </p:cNvPr>
          <p:cNvCxnSpPr>
            <a:cxnSpLocks/>
          </p:cNvCxnSpPr>
          <p:nvPr/>
        </p:nvCxnSpPr>
        <p:spPr>
          <a:xfrm>
            <a:off x="4727848" y="603448"/>
            <a:ext cx="7200800" cy="40523"/>
          </a:xfrm>
          <a:prstGeom prst="line">
            <a:avLst/>
          </a:prstGeom>
          <a:ln>
            <a:solidFill>
              <a:srgbClr val="7C724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6802458-7FEC-FA4D-A165-E6FFB1B4A384}"/>
              </a:ext>
            </a:extLst>
          </p:cNvPr>
          <p:cNvSpPr/>
          <p:nvPr/>
        </p:nvSpPr>
        <p:spPr>
          <a:xfrm>
            <a:off x="4685159" y="2042320"/>
            <a:ext cx="6497941" cy="892552"/>
          </a:xfrm>
          <a:prstGeom prst="rect">
            <a:avLst/>
          </a:prstGeom>
        </p:spPr>
        <p:txBody>
          <a:bodyPr wrap="square">
            <a:spAutoFit/>
          </a:bodyPr>
          <a:lstStyle/>
          <a:p>
            <a:r>
              <a:rPr lang="en-US" sz="1600" dirty="0">
                <a:solidFill>
                  <a:srgbClr val="7C724A"/>
                </a:solidFill>
                <a:latin typeface="Aerial"/>
                <a:cs typeface="Aerial"/>
              </a:rPr>
              <a:t>The Cunard behind the scenes tour</a:t>
            </a:r>
          </a:p>
          <a:p>
            <a:r>
              <a:rPr lang="en-GB" sz="1200" dirty="0">
                <a:solidFill>
                  <a:schemeClr val="tx1">
                    <a:lumMod val="75000"/>
                    <a:lumOff val="25000"/>
                  </a:schemeClr>
                </a:solidFill>
                <a:latin typeface="Aerial"/>
                <a:cs typeface="Aerial"/>
              </a:rPr>
              <a:t>Behind the Scenes Tours (</a:t>
            </a:r>
            <a:r>
              <a:rPr lang="en-GB" sz="1200" dirty="0" err="1">
                <a:solidFill>
                  <a:schemeClr val="tx1">
                    <a:lumMod val="75000"/>
                    <a:lumOff val="25000"/>
                  </a:schemeClr>
                </a:solidFill>
                <a:latin typeface="Aerial"/>
                <a:cs typeface="Aerial"/>
              </a:rPr>
              <a:t>BtS</a:t>
            </a:r>
            <a:r>
              <a:rPr lang="en-GB" sz="1200" dirty="0">
                <a:solidFill>
                  <a:schemeClr val="tx1">
                    <a:lumMod val="75000"/>
                    <a:lumOff val="25000"/>
                  </a:schemeClr>
                </a:solidFill>
                <a:latin typeface="Aerial"/>
                <a:cs typeface="Aerial"/>
              </a:rPr>
              <a:t> tours) present guests with an exclusive opportunity to see and experience parts of the ship usually off limits to guests. Cunard have offered </a:t>
            </a:r>
            <a:r>
              <a:rPr lang="en-GB" sz="1200" dirty="0" err="1">
                <a:solidFill>
                  <a:schemeClr val="tx1">
                    <a:lumMod val="75000"/>
                    <a:lumOff val="25000"/>
                  </a:schemeClr>
                </a:solidFill>
                <a:latin typeface="Aerial"/>
                <a:cs typeface="Aerial"/>
              </a:rPr>
              <a:t>BtS</a:t>
            </a:r>
            <a:r>
              <a:rPr lang="en-GB" sz="1200" dirty="0">
                <a:solidFill>
                  <a:schemeClr val="tx1">
                    <a:lumMod val="75000"/>
                    <a:lumOff val="25000"/>
                  </a:schemeClr>
                </a:solidFill>
                <a:latin typeface="Aerial"/>
                <a:cs typeface="Aerial"/>
              </a:rPr>
              <a:t> tours (or Back of House Tours) across the fleet both pre and post-pandemic and is now being relaunched. </a:t>
            </a:r>
            <a:endParaRPr lang="en-US" sz="1200" dirty="0">
              <a:solidFill>
                <a:schemeClr val="tx1">
                  <a:lumMod val="75000"/>
                  <a:lumOff val="25000"/>
                </a:schemeClr>
              </a:solidFill>
              <a:latin typeface="Aerial"/>
              <a:cs typeface="Aerial"/>
            </a:endParaRPr>
          </a:p>
        </p:txBody>
      </p:sp>
      <p:sp>
        <p:nvSpPr>
          <p:cNvPr id="2" name="Rectangle 1">
            <a:extLst>
              <a:ext uri="{FF2B5EF4-FFF2-40B4-BE49-F238E27FC236}">
                <a16:creationId xmlns:a16="http://schemas.microsoft.com/office/drawing/2014/main" id="{84FE41B8-19C7-C454-A9EA-07E75B585152}"/>
              </a:ext>
            </a:extLst>
          </p:cNvPr>
          <p:cNvSpPr/>
          <p:nvPr/>
        </p:nvSpPr>
        <p:spPr>
          <a:xfrm>
            <a:off x="4690889" y="3140968"/>
            <a:ext cx="6569949" cy="1261884"/>
          </a:xfrm>
          <a:prstGeom prst="rect">
            <a:avLst/>
          </a:prstGeom>
        </p:spPr>
        <p:txBody>
          <a:bodyPr wrap="square">
            <a:spAutoFit/>
          </a:bodyPr>
          <a:lstStyle/>
          <a:p>
            <a:r>
              <a:rPr lang="en-US" sz="1600" dirty="0">
                <a:solidFill>
                  <a:srgbClr val="7C724A"/>
                </a:solidFill>
                <a:latin typeface="Aerial"/>
                <a:cs typeface="Aerial"/>
              </a:rPr>
              <a:t>What’s new?</a:t>
            </a:r>
          </a:p>
          <a:p>
            <a:r>
              <a:rPr lang="en-GB" sz="1200" dirty="0">
                <a:solidFill>
                  <a:schemeClr val="tx1">
                    <a:lumMod val="75000"/>
                    <a:lumOff val="25000"/>
                  </a:schemeClr>
                </a:solidFill>
                <a:latin typeface="Aerial"/>
                <a:cs typeface="Aerial"/>
              </a:rPr>
              <a:t>The tour programmes have been revised, simplified and standardised ready to be rolled out across all ships. The delivery has moved from Entertainment hosted to the Shore Experiences team, and there’s an introduction of brand-new promotional collateral.  The tours allow Cunard’s guests to get exclusive access to selected areas to gain insight on how Cunard deliver their iconic voyages. </a:t>
            </a:r>
          </a:p>
          <a:p>
            <a:endParaRPr lang="en-GB" sz="1200" dirty="0">
              <a:solidFill>
                <a:schemeClr val="tx1">
                  <a:lumMod val="75000"/>
                  <a:lumOff val="25000"/>
                </a:schemeClr>
              </a:solidFill>
              <a:latin typeface="Aerial"/>
              <a:cs typeface="Aerial"/>
            </a:endParaRPr>
          </a:p>
        </p:txBody>
      </p:sp>
      <p:sp>
        <p:nvSpPr>
          <p:cNvPr id="3" name="Rectangle 2">
            <a:extLst>
              <a:ext uri="{FF2B5EF4-FFF2-40B4-BE49-F238E27FC236}">
                <a16:creationId xmlns:a16="http://schemas.microsoft.com/office/drawing/2014/main" id="{196A36FD-69FB-0436-519D-2746F461044B}"/>
              </a:ext>
            </a:extLst>
          </p:cNvPr>
          <p:cNvSpPr/>
          <p:nvPr/>
        </p:nvSpPr>
        <p:spPr>
          <a:xfrm>
            <a:off x="10417573" y="157491"/>
            <a:ext cx="1512168" cy="360040"/>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GB" sz="1200" dirty="0">
                <a:latin typeface="Arial" panose="020B0604020202020204" pitchFamily="34" charset="0"/>
                <a:cs typeface="Arial" panose="020B0604020202020204" pitchFamily="34" charset="0"/>
              </a:rPr>
              <a:t>Internal use only</a:t>
            </a:r>
          </a:p>
        </p:txBody>
      </p:sp>
      <p:sp>
        <p:nvSpPr>
          <p:cNvPr id="13" name="Rectangle 12">
            <a:extLst>
              <a:ext uri="{FF2B5EF4-FFF2-40B4-BE49-F238E27FC236}">
                <a16:creationId xmlns:a16="http://schemas.microsoft.com/office/drawing/2014/main" id="{19F4EFB9-B3D3-56C5-A136-941D8BC8B994}"/>
              </a:ext>
            </a:extLst>
          </p:cNvPr>
          <p:cNvSpPr/>
          <p:nvPr/>
        </p:nvSpPr>
        <p:spPr>
          <a:xfrm>
            <a:off x="0" y="5916116"/>
            <a:ext cx="1819848" cy="106313"/>
          </a:xfrm>
          <a:prstGeom prst="rect">
            <a:avLst/>
          </a:prstGeom>
          <a:solidFill>
            <a:srgbClr val="7C724A"/>
          </a:solidFill>
          <a:ln>
            <a:solidFill>
              <a:srgbClr val="7C72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Asset bank ID 1102</a:t>
            </a:r>
          </a:p>
        </p:txBody>
      </p:sp>
    </p:spTree>
    <p:extLst>
      <p:ext uri="{BB962C8B-B14F-4D97-AF65-F5344CB8AC3E}">
        <p14:creationId xmlns:p14="http://schemas.microsoft.com/office/powerpoint/2010/main" val="1212840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922BE343-AD84-2D47-8CAC-B1C612027F87}"/>
              </a:ext>
            </a:extLst>
          </p:cNvPr>
          <p:cNvSpPr txBox="1">
            <a:spLocks/>
          </p:cNvSpPr>
          <p:nvPr/>
        </p:nvSpPr>
        <p:spPr>
          <a:xfrm>
            <a:off x="263352" y="188640"/>
            <a:ext cx="9299376" cy="503238"/>
          </a:xfrm>
          <a:prstGeom prst="rect">
            <a:avLst/>
          </a:prstGeom>
        </p:spPr>
        <p:txBody>
          <a:bodyPr/>
          <a:lstStyle/>
          <a:p>
            <a:pPr>
              <a:spcBef>
                <a:spcPct val="0"/>
              </a:spcBef>
              <a:defRPr/>
            </a:pPr>
            <a:r>
              <a:rPr lang="fr-FR" dirty="0">
                <a:solidFill>
                  <a:schemeClr val="tx1">
                    <a:lumMod val="75000"/>
                    <a:lumOff val="25000"/>
                  </a:schemeClr>
                </a:solidFill>
                <a:latin typeface="Arial" panose="020B0604020202020204" pitchFamily="34" charset="0"/>
                <a:ea typeface="+mj-ea"/>
                <a:cs typeface="Arial" panose="020B0604020202020204" pitchFamily="34" charset="0"/>
              </a:rPr>
              <a:t>Tour programme and important information </a:t>
            </a:r>
          </a:p>
        </p:txBody>
      </p:sp>
      <p:cxnSp>
        <p:nvCxnSpPr>
          <p:cNvPr id="6" name="Straight Connector 5">
            <a:extLst>
              <a:ext uri="{FF2B5EF4-FFF2-40B4-BE49-F238E27FC236}">
                <a16:creationId xmlns:a16="http://schemas.microsoft.com/office/drawing/2014/main" id="{0E76A633-24FD-2B43-B193-54062CD61FF4}"/>
              </a:ext>
            </a:extLst>
          </p:cNvPr>
          <p:cNvCxnSpPr>
            <a:cxnSpLocks/>
          </p:cNvCxnSpPr>
          <p:nvPr/>
        </p:nvCxnSpPr>
        <p:spPr>
          <a:xfrm>
            <a:off x="263352" y="643971"/>
            <a:ext cx="11665296" cy="0"/>
          </a:xfrm>
          <a:prstGeom prst="line">
            <a:avLst/>
          </a:prstGeom>
          <a:ln>
            <a:solidFill>
              <a:srgbClr val="7C724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9D40CF6-1649-094D-A930-EBD454D7E57F}"/>
              </a:ext>
            </a:extLst>
          </p:cNvPr>
          <p:cNvSpPr/>
          <p:nvPr/>
        </p:nvSpPr>
        <p:spPr>
          <a:xfrm>
            <a:off x="263351" y="818318"/>
            <a:ext cx="4464497" cy="1154162"/>
          </a:xfrm>
          <a:prstGeom prst="rect">
            <a:avLst/>
          </a:prstGeom>
        </p:spPr>
        <p:txBody>
          <a:bodyPr wrap="square">
            <a:spAutoFit/>
          </a:bodyPr>
          <a:lstStyle/>
          <a:p>
            <a:r>
              <a:rPr lang="en-US" sz="1400" dirty="0">
                <a:solidFill>
                  <a:srgbClr val="7C724A"/>
                </a:solidFill>
                <a:latin typeface="Aerial"/>
                <a:cs typeface="Aerial"/>
              </a:rPr>
              <a:t>What’s included in the tour?</a:t>
            </a:r>
          </a:p>
          <a:p>
            <a:r>
              <a:rPr lang="en-US" sz="1100" dirty="0">
                <a:solidFill>
                  <a:schemeClr val="tx1">
                    <a:lumMod val="75000"/>
                    <a:lumOff val="25000"/>
                  </a:schemeClr>
                </a:solidFill>
                <a:latin typeface="Aerial"/>
                <a:cs typeface="Aerial"/>
              </a:rPr>
              <a:t>The Shore Experiences team specific to each ship will determine the most suitable route for each tour. The tours will operate on sea days and be promoted within the Daily Programme. It will include a selection of the following locations </a:t>
            </a:r>
            <a:r>
              <a:rPr lang="en-US" sz="1100" i="1" dirty="0">
                <a:solidFill>
                  <a:schemeClr val="tx1">
                    <a:lumMod val="75000"/>
                    <a:lumOff val="25000"/>
                  </a:schemeClr>
                </a:solidFill>
                <a:latin typeface="Aerial"/>
                <a:cs typeface="Aerial"/>
              </a:rPr>
              <a:t>(please </a:t>
            </a:r>
            <a:r>
              <a:rPr lang="en-US" sz="1100" dirty="0">
                <a:solidFill>
                  <a:schemeClr val="tx1">
                    <a:lumMod val="75000"/>
                    <a:lumOff val="25000"/>
                  </a:schemeClr>
                </a:solidFill>
                <a:latin typeface="Aerial"/>
              </a:rPr>
              <a:t>only</a:t>
            </a:r>
            <a:r>
              <a:rPr lang="en-US" sz="1100" i="1" dirty="0">
                <a:solidFill>
                  <a:schemeClr val="tx1">
                    <a:lumMod val="75000"/>
                    <a:lumOff val="25000"/>
                  </a:schemeClr>
                </a:solidFill>
                <a:latin typeface="Aerial"/>
                <a:cs typeface="Aerial"/>
              </a:rPr>
              <a:t> include locations from the external references in guest facing comms due to the variations across ships</a:t>
            </a:r>
            <a:r>
              <a:rPr lang="en-US" sz="1100" dirty="0">
                <a:solidFill>
                  <a:schemeClr val="tx1">
                    <a:lumMod val="75000"/>
                    <a:lumOff val="25000"/>
                  </a:schemeClr>
                </a:solidFill>
                <a:latin typeface="Aerial"/>
                <a:cs typeface="Aerial"/>
              </a:rPr>
              <a:t>) : </a:t>
            </a:r>
          </a:p>
        </p:txBody>
      </p:sp>
      <p:graphicFrame>
        <p:nvGraphicFramePr>
          <p:cNvPr id="2" name="Table 1">
            <a:extLst>
              <a:ext uri="{FF2B5EF4-FFF2-40B4-BE49-F238E27FC236}">
                <a16:creationId xmlns:a16="http://schemas.microsoft.com/office/drawing/2014/main" id="{C31AC618-AD98-0A56-1C20-F9793F4CFABB}"/>
              </a:ext>
            </a:extLst>
          </p:cNvPr>
          <p:cNvGraphicFramePr>
            <a:graphicFrameLocks noGrp="1"/>
          </p:cNvGraphicFramePr>
          <p:nvPr>
            <p:extLst>
              <p:ext uri="{D42A27DB-BD31-4B8C-83A1-F6EECF244321}">
                <p14:modId xmlns:p14="http://schemas.microsoft.com/office/powerpoint/2010/main" val="2622053150"/>
              </p:ext>
            </p:extLst>
          </p:nvPr>
        </p:nvGraphicFramePr>
        <p:xfrm>
          <a:off x="406608" y="2230902"/>
          <a:ext cx="1368152" cy="1551609"/>
        </p:xfrm>
        <a:graphic>
          <a:graphicData uri="http://schemas.openxmlformats.org/drawingml/2006/table">
            <a:tbl>
              <a:tblPr/>
              <a:tblGrid>
                <a:gridCol w="1368152">
                  <a:extLst>
                    <a:ext uri="{9D8B030D-6E8A-4147-A177-3AD203B41FA5}">
                      <a16:colId xmlns:a16="http://schemas.microsoft.com/office/drawing/2014/main" val="3548124299"/>
                    </a:ext>
                  </a:extLst>
                </a:gridCol>
              </a:tblGrid>
              <a:tr h="16329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b"/>
                      <a:r>
                        <a:rPr lang="en-GB" sz="1100" b="1" i="0" u="none" strike="noStrike" dirty="0">
                          <a:solidFill>
                            <a:schemeClr val="bg1"/>
                          </a:solidFill>
                          <a:effectLst/>
                          <a:latin typeface="Calibri" panose="020F0502020204030204" pitchFamily="34" charset="0"/>
                        </a:rPr>
                        <a:t>Internal reference</a:t>
                      </a:r>
                    </a:p>
                  </a:txBody>
                  <a:tcPr marL="4761" marR="4761" marT="47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7C724A"/>
                    </a:solidFill>
                  </a:tcPr>
                </a:tc>
                <a:extLst>
                  <a:ext uri="{0D108BD9-81ED-4DB2-BD59-A6C34878D82A}">
                    <a16:rowId xmlns:a16="http://schemas.microsoft.com/office/drawing/2014/main" val="2953593864"/>
                  </a:ext>
                </a:extLst>
              </a:tr>
              <a:tr h="16329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b"/>
                      <a:r>
                        <a:rPr lang="en-GB" sz="1100" b="1" i="0" u="none" strike="noStrike" dirty="0">
                          <a:solidFill>
                            <a:schemeClr val="tx1">
                              <a:lumMod val="65000"/>
                              <a:lumOff val="35000"/>
                            </a:schemeClr>
                          </a:solidFill>
                          <a:effectLst/>
                          <a:latin typeface="Calibri" panose="020F0502020204030204" pitchFamily="34" charset="0"/>
                        </a:rPr>
                        <a:t>Theatre</a:t>
                      </a:r>
                    </a:p>
                  </a:txBody>
                  <a:tcPr marL="4761" marR="4761" marT="47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49235257"/>
                  </a:ext>
                </a:extLst>
              </a:tr>
              <a:tr h="16329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b"/>
                      <a:r>
                        <a:rPr lang="en-GB" sz="1100" b="1" i="0" u="none" strike="noStrike" dirty="0">
                          <a:solidFill>
                            <a:schemeClr val="tx1">
                              <a:lumMod val="65000"/>
                              <a:lumOff val="35000"/>
                            </a:schemeClr>
                          </a:solidFill>
                          <a:effectLst/>
                          <a:latin typeface="Calibri"/>
                        </a:rPr>
                        <a:t>ECR</a:t>
                      </a:r>
                    </a:p>
                  </a:txBody>
                  <a:tcPr marL="4761" marR="4761" marT="47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86673889"/>
                  </a:ext>
                </a:extLst>
              </a:tr>
              <a:tr h="16329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b"/>
                      <a:r>
                        <a:rPr lang="en-GB" sz="1100" b="1" i="0" u="none" strike="noStrike" dirty="0">
                          <a:solidFill>
                            <a:schemeClr val="tx1">
                              <a:lumMod val="65000"/>
                              <a:lumOff val="35000"/>
                            </a:schemeClr>
                          </a:solidFill>
                          <a:effectLst/>
                          <a:latin typeface="Calibri"/>
                        </a:rPr>
                        <a:t>Hotel Stores</a:t>
                      </a:r>
                    </a:p>
                  </a:txBody>
                  <a:tcPr marL="4761" marR="4761" marT="47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72597047"/>
                  </a:ext>
                </a:extLst>
              </a:tr>
              <a:tr h="16329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b"/>
                      <a:r>
                        <a:rPr lang="en-GB" sz="1100" b="1" i="0" u="none" strike="noStrike" dirty="0">
                          <a:solidFill>
                            <a:schemeClr val="tx1">
                              <a:lumMod val="65000"/>
                              <a:lumOff val="35000"/>
                            </a:schemeClr>
                          </a:solidFill>
                          <a:effectLst/>
                          <a:latin typeface="Calibri"/>
                        </a:rPr>
                        <a:t>Laundry</a:t>
                      </a:r>
                    </a:p>
                  </a:txBody>
                  <a:tcPr marL="4761" marR="4761" marT="47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906610625"/>
                  </a:ext>
                </a:extLst>
              </a:tr>
              <a:tr h="16329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b"/>
                      <a:r>
                        <a:rPr lang="en-GB" sz="1100" b="1" i="0" u="none" strike="noStrike" dirty="0">
                          <a:solidFill>
                            <a:schemeClr val="tx1">
                              <a:lumMod val="65000"/>
                              <a:lumOff val="35000"/>
                            </a:schemeClr>
                          </a:solidFill>
                          <a:effectLst/>
                          <a:latin typeface="Calibri"/>
                        </a:rPr>
                        <a:t>Galley</a:t>
                      </a:r>
                    </a:p>
                  </a:txBody>
                  <a:tcPr marL="4761" marR="4761" marT="47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67903025"/>
                  </a:ext>
                </a:extLst>
              </a:tr>
              <a:tr h="16329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b"/>
                      <a:r>
                        <a:rPr lang="en-GB" sz="1100" b="1" i="0" u="none" strike="noStrike" dirty="0">
                          <a:solidFill>
                            <a:schemeClr val="tx1">
                              <a:lumMod val="65000"/>
                              <a:lumOff val="35000"/>
                            </a:schemeClr>
                          </a:solidFill>
                          <a:effectLst/>
                          <a:latin typeface="Calibri"/>
                        </a:rPr>
                        <a:t>Mooring Deck </a:t>
                      </a:r>
                      <a:endParaRPr lang="en-GB" sz="1100" b="1" i="0" u="none" strike="noStrike">
                        <a:solidFill>
                          <a:schemeClr val="tx1">
                            <a:lumMod val="65000"/>
                            <a:lumOff val="35000"/>
                          </a:schemeClr>
                        </a:solidFill>
                        <a:effectLst/>
                        <a:latin typeface="Calibri" panose="020F0502020204030204" pitchFamily="34" charset="0"/>
                      </a:endParaRPr>
                    </a:p>
                  </a:txBody>
                  <a:tcPr marL="4761" marR="4761" marT="47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59459356"/>
                  </a:ext>
                </a:extLst>
              </a:tr>
              <a:tr h="16329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b"/>
                      <a:r>
                        <a:rPr lang="en-GB" sz="1100" b="1" i="0" u="none" strike="noStrike" dirty="0">
                          <a:solidFill>
                            <a:schemeClr val="tx1">
                              <a:lumMod val="65000"/>
                              <a:lumOff val="35000"/>
                            </a:schemeClr>
                          </a:solidFill>
                          <a:effectLst/>
                          <a:latin typeface="Calibri"/>
                        </a:rPr>
                        <a:t>Bridge</a:t>
                      </a:r>
                    </a:p>
                  </a:txBody>
                  <a:tcPr marL="4761" marR="4761" marT="47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09470868"/>
                  </a:ext>
                </a:extLst>
              </a:tr>
              <a:tr h="16329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b"/>
                      <a:r>
                        <a:rPr lang="en-GB" sz="1100" b="1" i="0" u="none" strike="noStrike" dirty="0">
                          <a:solidFill>
                            <a:schemeClr val="tx1">
                              <a:lumMod val="65000"/>
                              <a:lumOff val="35000"/>
                            </a:schemeClr>
                          </a:solidFill>
                          <a:effectLst/>
                          <a:latin typeface="Calibri"/>
                        </a:rPr>
                        <a:t>Commodore Club</a:t>
                      </a:r>
                    </a:p>
                  </a:txBody>
                  <a:tcPr marL="4761" marR="4761" marT="47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32204626"/>
                  </a:ext>
                </a:extLst>
              </a:tr>
            </a:tbl>
          </a:graphicData>
        </a:graphic>
      </p:graphicFrame>
      <p:graphicFrame>
        <p:nvGraphicFramePr>
          <p:cNvPr id="3" name="Table 2">
            <a:extLst>
              <a:ext uri="{FF2B5EF4-FFF2-40B4-BE49-F238E27FC236}">
                <a16:creationId xmlns:a16="http://schemas.microsoft.com/office/drawing/2014/main" id="{86B3CB2C-A3D2-E0CD-D3F3-8B375909DF22}"/>
              </a:ext>
            </a:extLst>
          </p:cNvPr>
          <p:cNvGraphicFramePr>
            <a:graphicFrameLocks noGrp="1"/>
          </p:cNvGraphicFramePr>
          <p:nvPr>
            <p:extLst>
              <p:ext uri="{D42A27DB-BD31-4B8C-83A1-F6EECF244321}">
                <p14:modId xmlns:p14="http://schemas.microsoft.com/office/powerpoint/2010/main" val="1314734540"/>
              </p:ext>
            </p:extLst>
          </p:nvPr>
        </p:nvGraphicFramePr>
        <p:xfrm>
          <a:off x="2099555" y="2240526"/>
          <a:ext cx="1368152" cy="1206807"/>
        </p:xfrm>
        <a:graphic>
          <a:graphicData uri="http://schemas.openxmlformats.org/drawingml/2006/table">
            <a:tbl>
              <a:tblPr/>
              <a:tblGrid>
                <a:gridCol w="1368152">
                  <a:extLst>
                    <a:ext uri="{9D8B030D-6E8A-4147-A177-3AD203B41FA5}">
                      <a16:colId xmlns:a16="http://schemas.microsoft.com/office/drawing/2014/main" val="3548124299"/>
                    </a:ext>
                  </a:extLst>
                </a:gridCol>
              </a:tblGrid>
              <a:tr h="16329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b"/>
                      <a:r>
                        <a:rPr lang="en-GB" sz="1100" b="1" i="0" u="none" strike="noStrike" dirty="0">
                          <a:solidFill>
                            <a:schemeClr val="bg1"/>
                          </a:solidFill>
                          <a:effectLst/>
                          <a:latin typeface="Calibri" panose="020F0502020204030204" pitchFamily="34" charset="0"/>
                        </a:rPr>
                        <a:t>External references</a:t>
                      </a:r>
                    </a:p>
                  </a:txBody>
                  <a:tcPr marL="4761" marR="4761" marT="47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7C724A"/>
                    </a:solidFill>
                  </a:tcPr>
                </a:tc>
                <a:extLst>
                  <a:ext uri="{0D108BD9-81ED-4DB2-BD59-A6C34878D82A}">
                    <a16:rowId xmlns:a16="http://schemas.microsoft.com/office/drawing/2014/main" val="2953593864"/>
                  </a:ext>
                </a:extLst>
              </a:tr>
              <a:tr h="16329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b"/>
                      <a:r>
                        <a:rPr lang="en-GB" sz="1100" b="1" i="0" u="none" strike="noStrike" dirty="0">
                          <a:solidFill>
                            <a:schemeClr val="tx1">
                              <a:lumMod val="65000"/>
                              <a:lumOff val="35000"/>
                            </a:schemeClr>
                          </a:solidFill>
                          <a:effectLst/>
                          <a:latin typeface="Calibri" panose="020F0502020204030204" pitchFamily="34" charset="0"/>
                        </a:rPr>
                        <a:t>Entertainment spaces</a:t>
                      </a:r>
                    </a:p>
                  </a:txBody>
                  <a:tcPr marL="4761" marR="4761" marT="47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49235257"/>
                  </a:ext>
                </a:extLst>
              </a:tr>
              <a:tr h="16329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b"/>
                      <a:r>
                        <a:rPr lang="en-GB" sz="1100" b="1" i="0" u="none" strike="noStrike" dirty="0">
                          <a:solidFill>
                            <a:schemeClr val="tx1">
                              <a:lumMod val="65000"/>
                              <a:lumOff val="35000"/>
                            </a:schemeClr>
                          </a:solidFill>
                          <a:effectLst/>
                          <a:latin typeface="Calibri"/>
                        </a:rPr>
                        <a:t>The Bridge</a:t>
                      </a:r>
                    </a:p>
                  </a:txBody>
                  <a:tcPr marL="4761" marR="4761" marT="47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86673889"/>
                  </a:ext>
                </a:extLst>
              </a:tr>
              <a:tr h="16329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b"/>
                      <a:r>
                        <a:rPr lang="en-GB" sz="1100" b="1" i="0" u="none" strike="noStrike" dirty="0">
                          <a:solidFill>
                            <a:schemeClr val="tx1">
                              <a:lumMod val="65000"/>
                              <a:lumOff val="35000"/>
                            </a:schemeClr>
                          </a:solidFill>
                          <a:effectLst/>
                          <a:latin typeface="Calibri"/>
                        </a:rPr>
                        <a:t>Galleys</a:t>
                      </a:r>
                    </a:p>
                  </a:txBody>
                  <a:tcPr marL="4761" marR="4761" marT="47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72597047"/>
                  </a:ext>
                </a:extLst>
              </a:tr>
              <a:tr h="16329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b"/>
                      <a:r>
                        <a:rPr lang="en-GB" sz="1100" b="1" i="0" u="none" strike="noStrike" dirty="0">
                          <a:solidFill>
                            <a:schemeClr val="tx1">
                              <a:lumMod val="65000"/>
                              <a:lumOff val="35000"/>
                            </a:schemeClr>
                          </a:solidFill>
                          <a:effectLst/>
                          <a:latin typeface="Calibri"/>
                        </a:rPr>
                        <a:t>Hotel areas</a:t>
                      </a:r>
                    </a:p>
                  </a:txBody>
                  <a:tcPr marL="4761" marR="4761" marT="47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906610625"/>
                  </a:ext>
                </a:extLst>
              </a:tr>
              <a:tr h="16329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b"/>
                      <a:r>
                        <a:rPr lang="en-GB" sz="1100" b="1" i="0" u="none" strike="noStrike" dirty="0">
                          <a:solidFill>
                            <a:schemeClr val="tx1">
                              <a:lumMod val="65000"/>
                              <a:lumOff val="35000"/>
                            </a:schemeClr>
                          </a:solidFill>
                          <a:effectLst/>
                          <a:latin typeface="Calibri"/>
                        </a:rPr>
                        <a:t>Technical</a:t>
                      </a:r>
                    </a:p>
                  </a:txBody>
                  <a:tcPr marL="4761" marR="4761" marT="47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67903025"/>
                  </a:ext>
                </a:extLst>
              </a:tr>
              <a:tr h="163294">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b"/>
                      <a:r>
                        <a:rPr lang="en-GB" sz="1100" b="1" i="0" u="none" strike="noStrike" dirty="0">
                          <a:solidFill>
                            <a:schemeClr val="tx1">
                              <a:lumMod val="65000"/>
                              <a:lumOff val="35000"/>
                            </a:schemeClr>
                          </a:solidFill>
                          <a:effectLst/>
                          <a:latin typeface="Calibri"/>
                        </a:rPr>
                        <a:t>Navigational</a:t>
                      </a:r>
                      <a:endParaRPr lang="en-GB" sz="1100" b="1" i="0" u="none" strike="noStrike" dirty="0">
                        <a:solidFill>
                          <a:schemeClr val="tx1">
                            <a:lumMod val="65000"/>
                            <a:lumOff val="35000"/>
                          </a:schemeClr>
                        </a:solidFill>
                        <a:effectLst/>
                        <a:latin typeface="Calibri" panose="020F0502020204030204" pitchFamily="34" charset="0"/>
                      </a:endParaRPr>
                    </a:p>
                  </a:txBody>
                  <a:tcPr marL="4761" marR="4761" marT="47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59459356"/>
                  </a:ext>
                </a:extLst>
              </a:tr>
            </a:tbl>
          </a:graphicData>
        </a:graphic>
      </p:graphicFrame>
      <p:sp>
        <p:nvSpPr>
          <p:cNvPr id="4" name="Rectangle 3">
            <a:extLst>
              <a:ext uri="{FF2B5EF4-FFF2-40B4-BE49-F238E27FC236}">
                <a16:creationId xmlns:a16="http://schemas.microsoft.com/office/drawing/2014/main" id="{D4B41A9F-2728-1E70-8C66-8FFCF7B67009}"/>
              </a:ext>
            </a:extLst>
          </p:cNvPr>
          <p:cNvSpPr/>
          <p:nvPr/>
        </p:nvSpPr>
        <p:spPr>
          <a:xfrm>
            <a:off x="10417573" y="157491"/>
            <a:ext cx="1512168" cy="360040"/>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GB" sz="1200" dirty="0">
                <a:latin typeface="Arial" panose="020B0604020202020204" pitchFamily="34" charset="0"/>
                <a:cs typeface="Arial" panose="020B0604020202020204" pitchFamily="34" charset="0"/>
              </a:rPr>
              <a:t>Internal use only</a:t>
            </a:r>
          </a:p>
        </p:txBody>
      </p:sp>
      <p:sp>
        <p:nvSpPr>
          <p:cNvPr id="9" name="TextBox 8">
            <a:extLst>
              <a:ext uri="{FF2B5EF4-FFF2-40B4-BE49-F238E27FC236}">
                <a16:creationId xmlns:a16="http://schemas.microsoft.com/office/drawing/2014/main" id="{3C8D1656-62D9-C0D4-C5C0-CCAAF6CB2796}"/>
              </a:ext>
            </a:extLst>
          </p:cNvPr>
          <p:cNvSpPr txBox="1"/>
          <p:nvPr/>
        </p:nvSpPr>
        <p:spPr>
          <a:xfrm>
            <a:off x="292231" y="4924973"/>
            <a:ext cx="11665296" cy="984885"/>
          </a:xfrm>
          <a:prstGeom prst="rect">
            <a:avLst/>
          </a:prstGeom>
          <a:noFill/>
          <a:ln>
            <a:solidFill>
              <a:schemeClr val="bg1">
                <a:lumMod val="50000"/>
              </a:schemeClr>
            </a:solidFill>
          </a:ln>
        </p:spPr>
        <p:txBody>
          <a:bodyPr wrap="square">
            <a:spAutoFit/>
          </a:bodyPr>
          <a:lstStyle/>
          <a:p>
            <a:pPr marL="0" algn="l" defTabSz="457200" rtl="0" eaLnBrk="1" latinLnBrk="0" hangingPunct="1"/>
            <a:r>
              <a:rPr lang="en-GB" sz="1400" dirty="0">
                <a:solidFill>
                  <a:srgbClr val="7C724A"/>
                </a:solidFill>
                <a:latin typeface="Aerial"/>
              </a:rPr>
              <a:t>Important information</a:t>
            </a:r>
          </a:p>
          <a:p>
            <a:r>
              <a:rPr lang="en-GB" sz="1100" dirty="0">
                <a:solidFill>
                  <a:schemeClr val="tx1">
                    <a:lumMod val="75000"/>
                    <a:lumOff val="25000"/>
                  </a:schemeClr>
                </a:solidFill>
                <a:latin typeface="Aerial"/>
              </a:rPr>
              <a:t>This tour will take approximately 3 hours and will involve walking and standing throughout. There may be flights of stairs to negotiate as well as step-over thresholds during the tour. As you will be entering crew areas, we request that flat, closed toe footwear is worn, and flowing clothing is avoided, for health and safety purposes. This tour is not permitted for guests under 18 years of age. Phones and photography are not permitted on these tours. Attendees will be asked to complete a waiver and health declaration prior to taking the tour and pass through a security scanning arch prior to commencement. Full public health, risk assessments and HESS compliance reviews have been completed.</a:t>
            </a:r>
          </a:p>
        </p:txBody>
      </p:sp>
      <p:sp>
        <p:nvSpPr>
          <p:cNvPr id="10" name="Rectangle 9">
            <a:extLst>
              <a:ext uri="{FF2B5EF4-FFF2-40B4-BE49-F238E27FC236}">
                <a16:creationId xmlns:a16="http://schemas.microsoft.com/office/drawing/2014/main" id="{88E3635F-636A-6CAE-AC6A-CAA302C19797}"/>
              </a:ext>
            </a:extLst>
          </p:cNvPr>
          <p:cNvSpPr/>
          <p:nvPr/>
        </p:nvSpPr>
        <p:spPr>
          <a:xfrm>
            <a:off x="5592731" y="818318"/>
            <a:ext cx="5587745" cy="1492716"/>
          </a:xfrm>
          <a:prstGeom prst="rect">
            <a:avLst/>
          </a:prstGeom>
        </p:spPr>
        <p:txBody>
          <a:bodyPr wrap="square">
            <a:spAutoFit/>
          </a:bodyPr>
          <a:lstStyle/>
          <a:p>
            <a:r>
              <a:rPr lang="en-US" sz="1400" dirty="0">
                <a:solidFill>
                  <a:srgbClr val="7C724A"/>
                </a:solidFill>
                <a:latin typeface="Aerial"/>
                <a:cs typeface="Aerial"/>
              </a:rPr>
              <a:t>How to book</a:t>
            </a:r>
          </a:p>
          <a:p>
            <a:pPr marL="228600" indent="-228600">
              <a:buFont typeface="+mj-lt"/>
              <a:buAutoNum type="arabicPeriod"/>
            </a:pPr>
            <a:r>
              <a:rPr lang="en-US" sz="1100" dirty="0">
                <a:solidFill>
                  <a:schemeClr val="tx1">
                    <a:lumMod val="75000"/>
                    <a:lumOff val="25000"/>
                  </a:schemeClr>
                </a:solidFill>
                <a:latin typeface="Aerial"/>
                <a:cs typeface="Aerial"/>
              </a:rPr>
              <a:t>The behind the scenes tours will be advertised in the Daily Programme and any digital signage across the ship (examples below)</a:t>
            </a:r>
          </a:p>
          <a:p>
            <a:pPr marL="228600" indent="-228600">
              <a:buFont typeface="+mj-lt"/>
              <a:buAutoNum type="arabicPeriod"/>
            </a:pPr>
            <a:r>
              <a:rPr lang="en-US" sz="1100" dirty="0">
                <a:solidFill>
                  <a:schemeClr val="tx1">
                    <a:lumMod val="75000"/>
                    <a:lumOff val="25000"/>
                  </a:schemeClr>
                </a:solidFill>
                <a:latin typeface="Aerial"/>
                <a:cs typeface="Aerial"/>
              </a:rPr>
              <a:t>Once these have been advertised, they can be booked directly at the Shore Experiences desk, where they will be shown tour descriptions and outline any participant requirements before they book, including waivers and health declarations</a:t>
            </a:r>
          </a:p>
          <a:p>
            <a:pPr marL="228600" indent="-228600">
              <a:buFont typeface="+mj-lt"/>
              <a:buAutoNum type="arabicPeriod"/>
            </a:pPr>
            <a:r>
              <a:rPr lang="en-US" sz="1100" dirty="0">
                <a:solidFill>
                  <a:schemeClr val="tx1">
                    <a:lumMod val="75000"/>
                    <a:lumOff val="25000"/>
                  </a:schemeClr>
                </a:solidFill>
                <a:latin typeface="Aerial"/>
                <a:cs typeface="Aerial"/>
              </a:rPr>
              <a:t>Guests will then receive a letter to confirm their place and advise of meeting points, dates and times</a:t>
            </a:r>
          </a:p>
        </p:txBody>
      </p:sp>
      <p:pic>
        <p:nvPicPr>
          <p:cNvPr id="11" name="Picture 10">
            <a:extLst>
              <a:ext uri="{FF2B5EF4-FFF2-40B4-BE49-F238E27FC236}">
                <a16:creationId xmlns:a16="http://schemas.microsoft.com/office/drawing/2014/main" id="{85670D77-E2F2-E594-8B3F-0EF2D8978430}"/>
              </a:ext>
            </a:extLst>
          </p:cNvPr>
          <p:cNvPicPr>
            <a:picLocks noChangeAspect="1"/>
          </p:cNvPicPr>
          <p:nvPr/>
        </p:nvPicPr>
        <p:blipFill>
          <a:blip r:embed="rId2"/>
          <a:stretch>
            <a:fillRect/>
          </a:stretch>
        </p:blipFill>
        <p:spPr>
          <a:xfrm>
            <a:off x="5735960" y="2425585"/>
            <a:ext cx="2505000" cy="2088432"/>
          </a:xfrm>
          <a:prstGeom prst="rect">
            <a:avLst/>
          </a:prstGeom>
        </p:spPr>
      </p:pic>
      <p:pic>
        <p:nvPicPr>
          <p:cNvPr id="13" name="Picture 12">
            <a:extLst>
              <a:ext uri="{FF2B5EF4-FFF2-40B4-BE49-F238E27FC236}">
                <a16:creationId xmlns:a16="http://schemas.microsoft.com/office/drawing/2014/main" id="{4CD90872-3242-C92C-306C-2CF2C5FEF20B}"/>
              </a:ext>
            </a:extLst>
          </p:cNvPr>
          <p:cNvPicPr>
            <a:picLocks noChangeAspect="1"/>
          </p:cNvPicPr>
          <p:nvPr/>
        </p:nvPicPr>
        <p:blipFill>
          <a:blip r:embed="rId3"/>
          <a:stretch>
            <a:fillRect/>
          </a:stretch>
        </p:blipFill>
        <p:spPr>
          <a:xfrm>
            <a:off x="8395721" y="2488945"/>
            <a:ext cx="3393447" cy="1893392"/>
          </a:xfrm>
          <a:prstGeom prst="rect">
            <a:avLst/>
          </a:prstGeom>
        </p:spPr>
      </p:pic>
      <p:sp>
        <p:nvSpPr>
          <p:cNvPr id="14" name="Rectangle 13">
            <a:extLst>
              <a:ext uri="{FF2B5EF4-FFF2-40B4-BE49-F238E27FC236}">
                <a16:creationId xmlns:a16="http://schemas.microsoft.com/office/drawing/2014/main" id="{93993535-4502-E90E-33CF-9D3257A88E7D}"/>
              </a:ext>
            </a:extLst>
          </p:cNvPr>
          <p:cNvSpPr/>
          <p:nvPr/>
        </p:nvSpPr>
        <p:spPr>
          <a:xfrm>
            <a:off x="9827069" y="4414083"/>
            <a:ext cx="2693175" cy="261610"/>
          </a:xfrm>
          <a:prstGeom prst="rect">
            <a:avLst/>
          </a:prstGeom>
        </p:spPr>
        <p:txBody>
          <a:bodyPr wrap="square">
            <a:spAutoFit/>
          </a:bodyPr>
          <a:lstStyle/>
          <a:p>
            <a:r>
              <a:rPr lang="en-US" sz="1100" i="1" dirty="0">
                <a:solidFill>
                  <a:srgbClr val="7C724A"/>
                </a:solidFill>
                <a:latin typeface="Aerial"/>
                <a:cs typeface="Aerial"/>
              </a:rPr>
              <a:t>Examples of on board collateral</a:t>
            </a:r>
            <a:endParaRPr lang="en-US" sz="1000" i="1" dirty="0">
              <a:solidFill>
                <a:schemeClr val="tx1">
                  <a:lumMod val="75000"/>
                  <a:lumOff val="25000"/>
                </a:schemeClr>
              </a:solidFill>
              <a:latin typeface="Aerial"/>
              <a:cs typeface="Aerial"/>
            </a:endParaRPr>
          </a:p>
        </p:txBody>
      </p:sp>
      <p:sp>
        <p:nvSpPr>
          <p:cNvPr id="15" name="TextBox 14">
            <a:extLst>
              <a:ext uri="{FF2B5EF4-FFF2-40B4-BE49-F238E27FC236}">
                <a16:creationId xmlns:a16="http://schemas.microsoft.com/office/drawing/2014/main" id="{A1C9A45D-35B2-CF89-00EF-43472C91CF1A}"/>
              </a:ext>
            </a:extLst>
          </p:cNvPr>
          <p:cNvSpPr txBox="1"/>
          <p:nvPr/>
        </p:nvSpPr>
        <p:spPr>
          <a:xfrm>
            <a:off x="9562728" y="2245216"/>
            <a:ext cx="1512168" cy="261610"/>
          </a:xfrm>
          <a:prstGeom prst="rect">
            <a:avLst/>
          </a:prstGeom>
          <a:noFill/>
        </p:spPr>
        <p:txBody>
          <a:bodyPr wrap="square">
            <a:spAutoFit/>
          </a:bodyPr>
          <a:lstStyle/>
          <a:p>
            <a:pPr marL="0" marR="0" lvl="0" indent="0" algn="l" defTabSz="3429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i="0" u="none" strike="noStrike" kern="1200" cap="none" spc="0" normalizeH="0" baseline="0" noProof="0" dirty="0">
                <a:ln>
                  <a:noFill/>
                </a:ln>
                <a:solidFill>
                  <a:srgbClr val="7C724A"/>
                </a:solidFill>
                <a:effectLst/>
                <a:uLnTx/>
                <a:uFillTx/>
                <a:latin typeface="Aerial"/>
                <a:cs typeface="Calibri" panose="020F0502020204030204" pitchFamily="34" charset="0"/>
              </a:rPr>
              <a:t>Digital Signage</a:t>
            </a:r>
          </a:p>
        </p:txBody>
      </p:sp>
      <p:sp>
        <p:nvSpPr>
          <p:cNvPr id="16" name="TextBox 15">
            <a:extLst>
              <a:ext uri="{FF2B5EF4-FFF2-40B4-BE49-F238E27FC236}">
                <a16:creationId xmlns:a16="http://schemas.microsoft.com/office/drawing/2014/main" id="{A4611B24-3427-16ED-5D94-AE015D71B927}"/>
              </a:ext>
            </a:extLst>
          </p:cNvPr>
          <p:cNvSpPr txBox="1"/>
          <p:nvPr/>
        </p:nvSpPr>
        <p:spPr>
          <a:xfrm>
            <a:off x="6394663" y="2235653"/>
            <a:ext cx="2266568" cy="261610"/>
          </a:xfrm>
          <a:prstGeom prst="rect">
            <a:avLst/>
          </a:prstGeom>
          <a:noFill/>
        </p:spPr>
        <p:txBody>
          <a:bodyPr wrap="square">
            <a:spAutoFit/>
          </a:bodyPr>
          <a:lstStyle/>
          <a:p>
            <a:pPr marL="0" marR="0" lvl="0" indent="0" algn="l" defTabSz="3429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i="0" u="none" strike="noStrike" kern="1200" cap="none" spc="0" normalizeH="0" baseline="0" noProof="0" dirty="0">
                <a:ln>
                  <a:noFill/>
                </a:ln>
                <a:solidFill>
                  <a:srgbClr val="7C724A"/>
                </a:solidFill>
                <a:effectLst/>
                <a:uLnTx/>
                <a:uFillTx/>
                <a:latin typeface="Aerial"/>
                <a:cs typeface="Calibri" panose="020F0502020204030204" pitchFamily="34" charset="0"/>
              </a:rPr>
              <a:t>Daily Programme</a:t>
            </a:r>
          </a:p>
        </p:txBody>
      </p:sp>
    </p:spTree>
    <p:extLst>
      <p:ext uri="{BB962C8B-B14F-4D97-AF65-F5344CB8AC3E}">
        <p14:creationId xmlns:p14="http://schemas.microsoft.com/office/powerpoint/2010/main" val="2030952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3BBF9443-CA96-AA4E-BDBE-6D9C21210BF0}"/>
              </a:ext>
            </a:extLst>
          </p:cNvPr>
          <p:cNvSpPr txBox="1">
            <a:spLocks/>
          </p:cNvSpPr>
          <p:nvPr/>
        </p:nvSpPr>
        <p:spPr>
          <a:xfrm>
            <a:off x="263352" y="188640"/>
            <a:ext cx="9299376" cy="503238"/>
          </a:xfrm>
          <a:prstGeom prst="rect">
            <a:avLst/>
          </a:prstGeom>
        </p:spPr>
        <p:txBody>
          <a:bodyPr/>
          <a:lstStyle/>
          <a:p>
            <a:pPr>
              <a:spcBef>
                <a:spcPct val="0"/>
              </a:spcBef>
              <a:defRPr/>
            </a:pPr>
            <a:r>
              <a:rPr lang="en-US" dirty="0">
                <a:solidFill>
                  <a:schemeClr val="tx1">
                    <a:lumMod val="75000"/>
                    <a:lumOff val="25000"/>
                  </a:schemeClr>
                </a:solidFill>
                <a:latin typeface="Arial" panose="020B0604020202020204" pitchFamily="34" charset="0"/>
                <a:ea typeface="+mj-ea"/>
                <a:cs typeface="Arial" panose="020B0604020202020204" pitchFamily="34" charset="0"/>
              </a:rPr>
              <a:t>Guest facing assets </a:t>
            </a:r>
          </a:p>
        </p:txBody>
      </p:sp>
      <p:cxnSp>
        <p:nvCxnSpPr>
          <p:cNvPr id="9" name="Straight Connector 8">
            <a:extLst>
              <a:ext uri="{FF2B5EF4-FFF2-40B4-BE49-F238E27FC236}">
                <a16:creationId xmlns:a16="http://schemas.microsoft.com/office/drawing/2014/main" id="{5DD5CB73-9C7A-334A-901B-95AFFCF9A0C1}"/>
              </a:ext>
            </a:extLst>
          </p:cNvPr>
          <p:cNvCxnSpPr>
            <a:cxnSpLocks/>
          </p:cNvCxnSpPr>
          <p:nvPr/>
        </p:nvCxnSpPr>
        <p:spPr>
          <a:xfrm>
            <a:off x="263352" y="643971"/>
            <a:ext cx="11665296" cy="0"/>
          </a:xfrm>
          <a:prstGeom prst="line">
            <a:avLst/>
          </a:prstGeom>
          <a:ln>
            <a:solidFill>
              <a:srgbClr val="7C724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169CBC9-6BC3-794E-9459-366F7AD11931}"/>
              </a:ext>
            </a:extLst>
          </p:cNvPr>
          <p:cNvSpPr/>
          <p:nvPr/>
        </p:nvSpPr>
        <p:spPr>
          <a:xfrm>
            <a:off x="234717" y="1488941"/>
            <a:ext cx="2808312" cy="3924151"/>
          </a:xfrm>
          <a:prstGeom prst="rect">
            <a:avLst/>
          </a:prstGeom>
        </p:spPr>
        <p:txBody>
          <a:bodyPr wrap="square">
            <a:spAutoFit/>
          </a:bodyPr>
          <a:lstStyle/>
          <a:p>
            <a:r>
              <a:rPr lang="en-US" sz="1400" dirty="0">
                <a:solidFill>
                  <a:srgbClr val="7C724A"/>
                </a:solidFill>
                <a:latin typeface="Aerial"/>
                <a:cs typeface="Aerial"/>
              </a:rPr>
              <a:t>Guest facing hero copy: </a:t>
            </a:r>
          </a:p>
          <a:p>
            <a:endParaRPr lang="en-US" sz="300" dirty="0">
              <a:solidFill>
                <a:srgbClr val="7C724A"/>
              </a:solidFill>
              <a:latin typeface="Aerial"/>
              <a:cs typeface="Aerial"/>
            </a:endParaRPr>
          </a:p>
          <a:p>
            <a:r>
              <a:rPr lang="en-US" sz="1200" dirty="0">
                <a:solidFill>
                  <a:srgbClr val="7C724A"/>
                </a:solidFill>
                <a:latin typeface="Aerial"/>
                <a:cs typeface="Aerial"/>
              </a:rPr>
              <a:t>‘Go behind the scenes’</a:t>
            </a:r>
          </a:p>
          <a:p>
            <a:r>
              <a:rPr lang="en-GB" sz="1100" dirty="0">
                <a:solidFill>
                  <a:schemeClr val="tx1">
                    <a:lumMod val="75000"/>
                    <a:lumOff val="25000"/>
                  </a:schemeClr>
                </a:solidFill>
                <a:latin typeface="Aerial"/>
                <a:cs typeface="Aerial"/>
              </a:rPr>
              <a:t>Take a tour behind the scenes of your Cunard ship, with exclusive access to selected crew areas, and gain insight into how our incredible Queens operate.</a:t>
            </a:r>
          </a:p>
          <a:p>
            <a:endParaRPr lang="en-GB" sz="1100" dirty="0">
              <a:solidFill>
                <a:schemeClr val="tx1">
                  <a:lumMod val="75000"/>
                  <a:lumOff val="25000"/>
                </a:schemeClr>
              </a:solidFill>
              <a:latin typeface="Aerial"/>
              <a:cs typeface="Aerial"/>
            </a:endParaRPr>
          </a:p>
          <a:p>
            <a:r>
              <a:rPr lang="en-GB" sz="1100" dirty="0">
                <a:solidFill>
                  <a:schemeClr val="tx1">
                    <a:lumMod val="75000"/>
                    <a:lumOff val="25000"/>
                  </a:schemeClr>
                </a:solidFill>
                <a:latin typeface="Aerial"/>
                <a:cs typeface="Aerial"/>
              </a:rPr>
              <a:t>Get exclusive access to areas usually only available to the crew on this special tour; from the ship’s galleys to the impressive bridge. This is your chance to experience a fascinating insight into the hotel, entertainment, technical and navigational operations of a working luxury cruise ship.</a:t>
            </a:r>
            <a:br>
              <a:rPr lang="en-GB" sz="1100" dirty="0">
                <a:solidFill>
                  <a:schemeClr val="tx1">
                    <a:lumMod val="75000"/>
                    <a:lumOff val="25000"/>
                  </a:schemeClr>
                </a:solidFill>
                <a:latin typeface="Aerial"/>
                <a:cs typeface="Aerial"/>
              </a:rPr>
            </a:br>
            <a:br>
              <a:rPr lang="en-GB" sz="1100" dirty="0">
                <a:solidFill>
                  <a:schemeClr val="tx1">
                    <a:lumMod val="75000"/>
                    <a:lumOff val="25000"/>
                  </a:schemeClr>
                </a:solidFill>
                <a:latin typeface="Aerial"/>
                <a:cs typeface="Aerial"/>
              </a:rPr>
            </a:br>
            <a:r>
              <a:rPr lang="en-GB" sz="1100" dirty="0">
                <a:solidFill>
                  <a:schemeClr val="tx1">
                    <a:lumMod val="75000"/>
                    <a:lumOff val="25000"/>
                  </a:schemeClr>
                </a:solidFill>
                <a:latin typeface="Aerial"/>
                <a:cs typeface="Aerial"/>
              </a:rPr>
              <a:t>You’ll be hosted by crew from each area who will provide an insightful tour around the beating heart on your Cunard Queen, lasting around three hours.</a:t>
            </a:r>
          </a:p>
          <a:p>
            <a:endParaRPr lang="en-GB" sz="1100" dirty="0">
              <a:solidFill>
                <a:schemeClr val="tx1">
                  <a:lumMod val="75000"/>
                  <a:lumOff val="25000"/>
                </a:schemeClr>
              </a:solidFill>
              <a:latin typeface="Aerial"/>
              <a:cs typeface="Aerial"/>
            </a:endParaRPr>
          </a:p>
          <a:p>
            <a:r>
              <a:rPr lang="en-GB" sz="1100" dirty="0">
                <a:solidFill>
                  <a:schemeClr val="tx1">
                    <a:lumMod val="75000"/>
                    <a:lumOff val="25000"/>
                  </a:schemeClr>
                </a:solidFill>
                <a:latin typeface="Aerial"/>
                <a:cs typeface="Aerial"/>
              </a:rPr>
              <a:t>To check availability and to book a tour, visit the Shore Experiences team once on board.</a:t>
            </a:r>
          </a:p>
        </p:txBody>
      </p:sp>
      <p:pic>
        <p:nvPicPr>
          <p:cNvPr id="2" name="Picture 1" descr="A close-up of a logo&#10;&#10;Description automatically generated">
            <a:extLst>
              <a:ext uri="{FF2B5EF4-FFF2-40B4-BE49-F238E27FC236}">
                <a16:creationId xmlns:a16="http://schemas.microsoft.com/office/drawing/2014/main" id="{FB700EEB-E75C-CBC9-04B3-ED1134A1BFCA}"/>
              </a:ext>
            </a:extLst>
          </p:cNvPr>
          <p:cNvPicPr>
            <a:picLocks noChangeAspect="1"/>
          </p:cNvPicPr>
          <p:nvPr/>
        </p:nvPicPr>
        <p:blipFill>
          <a:blip r:embed="rId2"/>
          <a:stretch>
            <a:fillRect/>
          </a:stretch>
        </p:blipFill>
        <p:spPr>
          <a:xfrm>
            <a:off x="3545834" y="1750129"/>
            <a:ext cx="2148119" cy="2110364"/>
          </a:xfrm>
          <a:prstGeom prst="rect">
            <a:avLst/>
          </a:prstGeom>
          <a:ln>
            <a:noFill/>
          </a:ln>
        </p:spPr>
      </p:pic>
      <p:sp>
        <p:nvSpPr>
          <p:cNvPr id="4" name="TextBox 3">
            <a:extLst>
              <a:ext uri="{FF2B5EF4-FFF2-40B4-BE49-F238E27FC236}">
                <a16:creationId xmlns:a16="http://schemas.microsoft.com/office/drawing/2014/main" id="{56B0BCE0-CD3E-57A7-FF0D-F06D9752E5E0}"/>
              </a:ext>
            </a:extLst>
          </p:cNvPr>
          <p:cNvSpPr txBox="1"/>
          <p:nvPr/>
        </p:nvSpPr>
        <p:spPr>
          <a:xfrm>
            <a:off x="225855" y="691878"/>
            <a:ext cx="11682336" cy="646331"/>
          </a:xfrm>
          <a:prstGeom prst="rect">
            <a:avLst/>
          </a:prstGeom>
          <a:noFill/>
        </p:spPr>
        <p:txBody>
          <a:bodyPr wrap="squar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7C724A"/>
                </a:solidFill>
                <a:effectLst/>
                <a:uLnTx/>
                <a:uFillTx/>
                <a:latin typeface="Arial" panose="020B0604020202020204" pitchFamily="34" charset="0"/>
                <a:ea typeface="+mn-ea"/>
                <a:cs typeface="Arial" panose="020B0604020202020204" pitchFamily="34" charset="0"/>
              </a:rPr>
              <a:t>For all assets, please visit asset bank </a:t>
            </a:r>
            <a:r>
              <a:rPr kumimoji="0" lang="en-GB" sz="1400" b="0" i="0" u="none" strike="noStrike" kern="1200" cap="none" spc="0" normalizeH="0" baseline="0" noProof="0" dirty="0">
                <a:ln>
                  <a:noFill/>
                </a:ln>
                <a:solidFill>
                  <a:srgbClr val="7C724A"/>
                </a:solidFill>
                <a:effectLst/>
                <a:uLnTx/>
                <a:uFillTx/>
                <a:latin typeface="Arial" panose="020B0604020202020204" pitchFamily="34" charset="0"/>
                <a:ea typeface="+mn-ea"/>
                <a:cs typeface="Arial" panose="020B0604020202020204" pitchFamily="34" charset="0"/>
                <a:hlinkClick r:id="rId3"/>
              </a:rPr>
              <a:t>here</a:t>
            </a:r>
            <a:r>
              <a:rPr kumimoji="0" lang="en-GB" sz="1400" b="0" i="0" u="none" strike="noStrike" kern="1200" cap="none" spc="0" normalizeH="0" baseline="0" noProof="0" dirty="0">
                <a:ln>
                  <a:noFill/>
                </a:ln>
                <a:solidFill>
                  <a:srgbClr val="7C724A"/>
                </a:solidFill>
                <a:effectLst/>
                <a:uLnTx/>
                <a:uFillTx/>
                <a:latin typeface="Arial" panose="020B0604020202020204" pitchFamily="34" charset="0"/>
                <a:ea typeface="+mn-ea"/>
                <a:cs typeface="Arial" panose="020B0604020202020204" pitchFamily="34" charset="0"/>
              </a:rPr>
              <a:t>. </a:t>
            </a:r>
          </a:p>
          <a:p>
            <a:pPr marL="0" marR="0" lvl="0" indent="0" algn="l" defTabSz="342900" rtl="0" eaLnBrk="1" fontAlgn="auto" latinLnBrk="0" hangingPunct="1">
              <a:lnSpc>
                <a:spcPct val="100000"/>
              </a:lnSpc>
              <a:spcBef>
                <a:spcPts val="0"/>
              </a:spcBef>
              <a:spcAft>
                <a:spcPts val="0"/>
              </a:spcAft>
              <a:buClrTx/>
              <a:buSzTx/>
              <a:buFontTx/>
              <a:buNone/>
              <a:tabLst/>
              <a:defRPr/>
            </a:pPr>
            <a:r>
              <a:rPr lang="en-GB" sz="1100" b="1" dirty="0">
                <a:solidFill>
                  <a:schemeClr val="tx1">
                    <a:lumMod val="75000"/>
                    <a:lumOff val="25000"/>
                  </a:schemeClr>
                </a:solidFill>
                <a:latin typeface="Arial" panose="020B0604020202020204" pitchFamily="34" charset="0"/>
                <a:cs typeface="Arial" panose="020B0604020202020204" pitchFamily="34" charset="0"/>
              </a:rPr>
              <a:t>Please note that all communications for the behind the scenes tours require sign off before going live. Please reach out to Kirsty Everett or Gesa Hiemcke for support in proofing and sign off by relevant stakeholders. </a:t>
            </a:r>
            <a:endParaRPr kumimoji="0" lang="en-GB" sz="11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7586735A-B2CE-F46D-972D-807D61CAFBE5}"/>
              </a:ext>
            </a:extLst>
          </p:cNvPr>
          <p:cNvSpPr/>
          <p:nvPr/>
        </p:nvSpPr>
        <p:spPr>
          <a:xfrm>
            <a:off x="3503000" y="1422468"/>
            <a:ext cx="2808312" cy="353943"/>
          </a:xfrm>
          <a:prstGeom prst="rect">
            <a:avLst/>
          </a:prstGeom>
        </p:spPr>
        <p:txBody>
          <a:bodyPr wrap="square">
            <a:spAutoFit/>
          </a:bodyPr>
          <a:lstStyle/>
          <a:p>
            <a:r>
              <a:rPr lang="en-US" sz="1400" dirty="0">
                <a:solidFill>
                  <a:srgbClr val="7C724A"/>
                </a:solidFill>
                <a:latin typeface="Aerial"/>
                <a:cs typeface="Aerial"/>
              </a:rPr>
              <a:t>Logo:</a:t>
            </a:r>
          </a:p>
          <a:p>
            <a:endParaRPr lang="en-US" sz="300" dirty="0">
              <a:solidFill>
                <a:srgbClr val="7C724A"/>
              </a:solidFill>
              <a:latin typeface="Aerial"/>
              <a:cs typeface="Aerial"/>
            </a:endParaRPr>
          </a:p>
        </p:txBody>
      </p:sp>
      <p:sp>
        <p:nvSpPr>
          <p:cNvPr id="7" name="Rectangle 6">
            <a:extLst>
              <a:ext uri="{FF2B5EF4-FFF2-40B4-BE49-F238E27FC236}">
                <a16:creationId xmlns:a16="http://schemas.microsoft.com/office/drawing/2014/main" id="{6D61D785-FA88-3A80-600F-7B57CF013E53}"/>
              </a:ext>
            </a:extLst>
          </p:cNvPr>
          <p:cNvSpPr/>
          <p:nvPr/>
        </p:nvSpPr>
        <p:spPr>
          <a:xfrm>
            <a:off x="6358572" y="1398143"/>
            <a:ext cx="2808312" cy="538609"/>
          </a:xfrm>
          <a:prstGeom prst="rect">
            <a:avLst/>
          </a:prstGeom>
        </p:spPr>
        <p:txBody>
          <a:bodyPr wrap="square">
            <a:spAutoFit/>
          </a:bodyPr>
          <a:lstStyle/>
          <a:p>
            <a:r>
              <a:rPr lang="en-US" sz="1400" dirty="0">
                <a:solidFill>
                  <a:srgbClr val="7C724A"/>
                </a:solidFill>
                <a:latin typeface="Aerial"/>
                <a:cs typeface="Aerial"/>
              </a:rPr>
              <a:t>Imagery:</a:t>
            </a:r>
          </a:p>
          <a:p>
            <a:r>
              <a:rPr lang="en-GB" sz="1200" dirty="0">
                <a:solidFill>
                  <a:srgbClr val="7C724A"/>
                </a:solidFill>
                <a:latin typeface="Aerial"/>
              </a:rPr>
              <a:t>Pre approved crew imagery: </a:t>
            </a:r>
          </a:p>
          <a:p>
            <a:endParaRPr lang="en-US" sz="300" dirty="0">
              <a:solidFill>
                <a:srgbClr val="7C724A"/>
              </a:solidFill>
              <a:latin typeface="Aerial"/>
              <a:cs typeface="Aerial"/>
            </a:endParaRPr>
          </a:p>
        </p:txBody>
      </p:sp>
      <p:sp>
        <p:nvSpPr>
          <p:cNvPr id="8" name="Rectangle 7">
            <a:extLst>
              <a:ext uri="{FF2B5EF4-FFF2-40B4-BE49-F238E27FC236}">
                <a16:creationId xmlns:a16="http://schemas.microsoft.com/office/drawing/2014/main" id="{30E8B40F-EB62-3166-2B1F-FBAE2A169399}"/>
              </a:ext>
            </a:extLst>
          </p:cNvPr>
          <p:cNvSpPr/>
          <p:nvPr/>
        </p:nvSpPr>
        <p:spPr>
          <a:xfrm>
            <a:off x="6458094" y="5833173"/>
            <a:ext cx="5900547" cy="307777"/>
          </a:xfrm>
          <a:prstGeom prst="rect">
            <a:avLst/>
          </a:prstGeom>
        </p:spPr>
        <p:txBody>
          <a:bodyPr wrap="square">
            <a:spAutoFit/>
          </a:bodyPr>
          <a:lstStyle/>
          <a:p>
            <a:r>
              <a:rPr lang="en-GB" sz="1100" b="1" dirty="0">
                <a:solidFill>
                  <a:schemeClr val="tx1">
                    <a:lumMod val="75000"/>
                    <a:lumOff val="25000"/>
                  </a:schemeClr>
                </a:solidFill>
                <a:latin typeface="Arial" panose="020B0604020202020204" pitchFamily="34" charset="0"/>
                <a:cs typeface="Arial" panose="020B0604020202020204" pitchFamily="34" charset="0"/>
              </a:rPr>
              <a:t>Please note that all other imagery requests will need to be approved before use.  </a:t>
            </a:r>
          </a:p>
          <a:p>
            <a:endParaRPr lang="en-US" sz="300" dirty="0">
              <a:solidFill>
                <a:srgbClr val="7C724A"/>
              </a:solidFill>
              <a:latin typeface="Aerial"/>
              <a:cs typeface="Aerial"/>
            </a:endParaRPr>
          </a:p>
        </p:txBody>
      </p:sp>
      <p:pic>
        <p:nvPicPr>
          <p:cNvPr id="11" name="Picture 10">
            <a:extLst>
              <a:ext uri="{FF2B5EF4-FFF2-40B4-BE49-F238E27FC236}">
                <a16:creationId xmlns:a16="http://schemas.microsoft.com/office/drawing/2014/main" id="{4B11ADBF-5E81-8414-10EF-521867D5430C}"/>
              </a:ext>
            </a:extLst>
          </p:cNvPr>
          <p:cNvPicPr>
            <a:picLocks noChangeAspect="1"/>
          </p:cNvPicPr>
          <p:nvPr/>
        </p:nvPicPr>
        <p:blipFill>
          <a:blip r:embed="rId4"/>
          <a:stretch>
            <a:fillRect/>
          </a:stretch>
        </p:blipFill>
        <p:spPr>
          <a:xfrm>
            <a:off x="6379961" y="2111066"/>
            <a:ext cx="2115006" cy="1416877"/>
          </a:xfrm>
          <a:prstGeom prst="rect">
            <a:avLst/>
          </a:prstGeom>
        </p:spPr>
      </p:pic>
      <p:sp>
        <p:nvSpPr>
          <p:cNvPr id="12" name="Rectangle 11">
            <a:extLst>
              <a:ext uri="{FF2B5EF4-FFF2-40B4-BE49-F238E27FC236}">
                <a16:creationId xmlns:a16="http://schemas.microsoft.com/office/drawing/2014/main" id="{BE0E4750-35BD-0FAD-6B69-2137826D1840}"/>
              </a:ext>
            </a:extLst>
          </p:cNvPr>
          <p:cNvSpPr/>
          <p:nvPr/>
        </p:nvSpPr>
        <p:spPr>
          <a:xfrm>
            <a:off x="6957277" y="3344704"/>
            <a:ext cx="1515731" cy="106313"/>
          </a:xfrm>
          <a:prstGeom prst="rect">
            <a:avLst/>
          </a:prstGeom>
          <a:solidFill>
            <a:srgbClr val="7C724A"/>
          </a:solidFill>
          <a:ln>
            <a:solidFill>
              <a:srgbClr val="7C72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Asset bank ID 1147</a:t>
            </a:r>
          </a:p>
        </p:txBody>
      </p:sp>
      <p:pic>
        <p:nvPicPr>
          <p:cNvPr id="13" name="Picture 12">
            <a:extLst>
              <a:ext uri="{FF2B5EF4-FFF2-40B4-BE49-F238E27FC236}">
                <a16:creationId xmlns:a16="http://schemas.microsoft.com/office/drawing/2014/main" id="{06C22C34-2B94-CFA6-1B0A-83F3821A1535}"/>
              </a:ext>
            </a:extLst>
          </p:cNvPr>
          <p:cNvPicPr>
            <a:picLocks noChangeAspect="1"/>
          </p:cNvPicPr>
          <p:nvPr/>
        </p:nvPicPr>
        <p:blipFill rotWithShape="1">
          <a:blip r:embed="rId5"/>
          <a:srcRect t="10249" b="-1450"/>
          <a:stretch/>
        </p:blipFill>
        <p:spPr>
          <a:xfrm>
            <a:off x="6770493" y="3772923"/>
            <a:ext cx="1402420" cy="1921449"/>
          </a:xfrm>
          <a:prstGeom prst="rect">
            <a:avLst/>
          </a:prstGeom>
        </p:spPr>
      </p:pic>
      <p:sp>
        <p:nvSpPr>
          <p:cNvPr id="14" name="Rectangle 13">
            <a:extLst>
              <a:ext uri="{FF2B5EF4-FFF2-40B4-BE49-F238E27FC236}">
                <a16:creationId xmlns:a16="http://schemas.microsoft.com/office/drawing/2014/main" id="{D4E17049-6237-E700-B738-B3C8EC1D9279}"/>
              </a:ext>
            </a:extLst>
          </p:cNvPr>
          <p:cNvSpPr/>
          <p:nvPr/>
        </p:nvSpPr>
        <p:spPr>
          <a:xfrm>
            <a:off x="6868722" y="5458735"/>
            <a:ext cx="1304191" cy="106313"/>
          </a:xfrm>
          <a:prstGeom prst="rect">
            <a:avLst/>
          </a:prstGeom>
          <a:solidFill>
            <a:srgbClr val="7C724A"/>
          </a:solidFill>
          <a:ln>
            <a:solidFill>
              <a:srgbClr val="7C72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Asset bank ID 1102</a:t>
            </a:r>
          </a:p>
        </p:txBody>
      </p:sp>
      <p:sp>
        <p:nvSpPr>
          <p:cNvPr id="3" name="Rectangle 2">
            <a:extLst>
              <a:ext uri="{FF2B5EF4-FFF2-40B4-BE49-F238E27FC236}">
                <a16:creationId xmlns:a16="http://schemas.microsoft.com/office/drawing/2014/main" id="{EE7FC976-832F-403B-BBF8-0A954E37AC5B}"/>
              </a:ext>
            </a:extLst>
          </p:cNvPr>
          <p:cNvSpPr/>
          <p:nvPr/>
        </p:nvSpPr>
        <p:spPr>
          <a:xfrm>
            <a:off x="9361108" y="1609586"/>
            <a:ext cx="2808312" cy="323165"/>
          </a:xfrm>
          <a:prstGeom prst="rect">
            <a:avLst/>
          </a:prstGeom>
        </p:spPr>
        <p:txBody>
          <a:bodyPr wrap="square">
            <a:spAutoFit/>
          </a:bodyPr>
          <a:lstStyle/>
          <a:p>
            <a:r>
              <a:rPr lang="en-GB" sz="1200" dirty="0">
                <a:solidFill>
                  <a:srgbClr val="7C724A"/>
                </a:solidFill>
                <a:latin typeface="Aerial"/>
              </a:rPr>
              <a:t>Pre approved ship imagery: </a:t>
            </a:r>
          </a:p>
          <a:p>
            <a:endParaRPr lang="en-US" sz="300" dirty="0">
              <a:solidFill>
                <a:srgbClr val="7C724A"/>
              </a:solidFill>
              <a:latin typeface="Aerial"/>
              <a:cs typeface="Aerial"/>
            </a:endParaRPr>
          </a:p>
        </p:txBody>
      </p:sp>
      <p:pic>
        <p:nvPicPr>
          <p:cNvPr id="16" name="Picture 15">
            <a:extLst>
              <a:ext uri="{FF2B5EF4-FFF2-40B4-BE49-F238E27FC236}">
                <a16:creationId xmlns:a16="http://schemas.microsoft.com/office/drawing/2014/main" id="{28EE4194-3369-B41D-C60B-AA7003E5C2ED}"/>
              </a:ext>
            </a:extLst>
          </p:cNvPr>
          <p:cNvPicPr>
            <a:picLocks noChangeAspect="1"/>
          </p:cNvPicPr>
          <p:nvPr/>
        </p:nvPicPr>
        <p:blipFill>
          <a:blip r:embed="rId6"/>
          <a:stretch>
            <a:fillRect/>
          </a:stretch>
        </p:blipFill>
        <p:spPr>
          <a:xfrm>
            <a:off x="9408368" y="1932751"/>
            <a:ext cx="1901450" cy="1249450"/>
          </a:xfrm>
          <a:prstGeom prst="rect">
            <a:avLst/>
          </a:prstGeom>
        </p:spPr>
      </p:pic>
      <p:sp>
        <p:nvSpPr>
          <p:cNvPr id="17" name="Rectangle 16">
            <a:extLst>
              <a:ext uri="{FF2B5EF4-FFF2-40B4-BE49-F238E27FC236}">
                <a16:creationId xmlns:a16="http://schemas.microsoft.com/office/drawing/2014/main" id="{C915AA71-44FD-ECC8-FE57-9BF6926AE489}"/>
              </a:ext>
            </a:extLst>
          </p:cNvPr>
          <p:cNvSpPr/>
          <p:nvPr/>
        </p:nvSpPr>
        <p:spPr>
          <a:xfrm>
            <a:off x="10036205" y="2913385"/>
            <a:ext cx="1224136" cy="106313"/>
          </a:xfrm>
          <a:prstGeom prst="rect">
            <a:avLst/>
          </a:prstGeom>
          <a:solidFill>
            <a:srgbClr val="7C724A"/>
          </a:solidFill>
          <a:ln>
            <a:solidFill>
              <a:srgbClr val="7C72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900" dirty="0">
                <a:latin typeface="Arial" panose="020B0604020202020204" pitchFamily="34" charset="0"/>
                <a:cs typeface="Arial" panose="020B0604020202020204" pitchFamily="34" charset="0"/>
              </a:rPr>
              <a:t>Asset bank ID 1488</a:t>
            </a:r>
          </a:p>
        </p:txBody>
      </p:sp>
      <p:pic>
        <p:nvPicPr>
          <p:cNvPr id="19" name="Picture 18">
            <a:extLst>
              <a:ext uri="{FF2B5EF4-FFF2-40B4-BE49-F238E27FC236}">
                <a16:creationId xmlns:a16="http://schemas.microsoft.com/office/drawing/2014/main" id="{2CF3CCA9-9DA1-9DF7-BE63-E668A6011352}"/>
              </a:ext>
            </a:extLst>
          </p:cNvPr>
          <p:cNvPicPr>
            <a:picLocks noChangeAspect="1"/>
          </p:cNvPicPr>
          <p:nvPr/>
        </p:nvPicPr>
        <p:blipFill>
          <a:blip r:embed="rId7"/>
          <a:stretch>
            <a:fillRect/>
          </a:stretch>
        </p:blipFill>
        <p:spPr>
          <a:xfrm>
            <a:off x="9408367" y="3235357"/>
            <a:ext cx="1901451" cy="1265010"/>
          </a:xfrm>
          <a:prstGeom prst="rect">
            <a:avLst/>
          </a:prstGeom>
        </p:spPr>
      </p:pic>
      <p:sp>
        <p:nvSpPr>
          <p:cNvPr id="20" name="Rectangle 19">
            <a:extLst>
              <a:ext uri="{FF2B5EF4-FFF2-40B4-BE49-F238E27FC236}">
                <a16:creationId xmlns:a16="http://schemas.microsoft.com/office/drawing/2014/main" id="{65D0F63D-BF15-B2D4-9540-77BBC0A37759}"/>
              </a:ext>
            </a:extLst>
          </p:cNvPr>
          <p:cNvSpPr/>
          <p:nvPr/>
        </p:nvSpPr>
        <p:spPr>
          <a:xfrm>
            <a:off x="10062294" y="4218473"/>
            <a:ext cx="1224136" cy="106313"/>
          </a:xfrm>
          <a:prstGeom prst="rect">
            <a:avLst/>
          </a:prstGeom>
          <a:solidFill>
            <a:srgbClr val="7C724A"/>
          </a:solidFill>
          <a:ln>
            <a:solidFill>
              <a:srgbClr val="7C72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900" dirty="0">
                <a:latin typeface="Arial" panose="020B0604020202020204" pitchFamily="34" charset="0"/>
                <a:cs typeface="Arial" panose="020B0604020202020204" pitchFamily="34" charset="0"/>
              </a:rPr>
              <a:t>Asset bank ID 1064</a:t>
            </a:r>
          </a:p>
        </p:txBody>
      </p:sp>
      <p:pic>
        <p:nvPicPr>
          <p:cNvPr id="22" name="Picture 21">
            <a:extLst>
              <a:ext uri="{FF2B5EF4-FFF2-40B4-BE49-F238E27FC236}">
                <a16:creationId xmlns:a16="http://schemas.microsoft.com/office/drawing/2014/main" id="{80D8D35E-66B3-9C5B-C7BA-A87AAB1D9CD8}"/>
              </a:ext>
            </a:extLst>
          </p:cNvPr>
          <p:cNvPicPr>
            <a:picLocks noChangeAspect="1"/>
          </p:cNvPicPr>
          <p:nvPr/>
        </p:nvPicPr>
        <p:blipFill>
          <a:blip r:embed="rId8"/>
          <a:stretch>
            <a:fillRect/>
          </a:stretch>
        </p:blipFill>
        <p:spPr>
          <a:xfrm>
            <a:off x="9408367" y="4600244"/>
            <a:ext cx="1901451" cy="1190745"/>
          </a:xfrm>
          <a:prstGeom prst="rect">
            <a:avLst/>
          </a:prstGeom>
        </p:spPr>
      </p:pic>
      <p:sp>
        <p:nvSpPr>
          <p:cNvPr id="23" name="Rectangle 22">
            <a:extLst>
              <a:ext uri="{FF2B5EF4-FFF2-40B4-BE49-F238E27FC236}">
                <a16:creationId xmlns:a16="http://schemas.microsoft.com/office/drawing/2014/main" id="{AC918475-A034-A561-8981-F1529FE019D6}"/>
              </a:ext>
            </a:extLst>
          </p:cNvPr>
          <p:cNvSpPr/>
          <p:nvPr/>
        </p:nvSpPr>
        <p:spPr>
          <a:xfrm>
            <a:off x="4143336" y="4005064"/>
            <a:ext cx="1515731" cy="183090"/>
          </a:xfrm>
          <a:prstGeom prst="rect">
            <a:avLst/>
          </a:prstGeom>
          <a:solidFill>
            <a:srgbClr val="7C724A"/>
          </a:solidFill>
          <a:ln>
            <a:solidFill>
              <a:srgbClr val="7C72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Asset bank ID 16020</a:t>
            </a:r>
          </a:p>
        </p:txBody>
      </p:sp>
      <p:sp>
        <p:nvSpPr>
          <p:cNvPr id="24" name="Rectangle 23">
            <a:extLst>
              <a:ext uri="{FF2B5EF4-FFF2-40B4-BE49-F238E27FC236}">
                <a16:creationId xmlns:a16="http://schemas.microsoft.com/office/drawing/2014/main" id="{D697269C-BBE6-E169-49FC-557D26EA92C2}"/>
              </a:ext>
            </a:extLst>
          </p:cNvPr>
          <p:cNvSpPr/>
          <p:nvPr/>
        </p:nvSpPr>
        <p:spPr>
          <a:xfrm>
            <a:off x="10085682" y="5547197"/>
            <a:ext cx="1224136" cy="106313"/>
          </a:xfrm>
          <a:prstGeom prst="rect">
            <a:avLst/>
          </a:prstGeom>
          <a:solidFill>
            <a:srgbClr val="7C724A"/>
          </a:solidFill>
          <a:ln>
            <a:solidFill>
              <a:srgbClr val="7C72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900" dirty="0">
                <a:latin typeface="Arial" panose="020B0604020202020204" pitchFamily="34" charset="0"/>
                <a:cs typeface="Arial" panose="020B0604020202020204" pitchFamily="34" charset="0"/>
              </a:rPr>
              <a:t>Asset bank ID 2006</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FBFB3615-A0EC-7440-901B-2158A4685474}"/>
              </a:ext>
            </a:extLst>
          </p:cNvPr>
          <p:cNvSpPr txBox="1">
            <a:spLocks/>
          </p:cNvSpPr>
          <p:nvPr/>
        </p:nvSpPr>
        <p:spPr>
          <a:xfrm>
            <a:off x="263352" y="188640"/>
            <a:ext cx="9299376" cy="503238"/>
          </a:xfrm>
          <a:prstGeom prst="rect">
            <a:avLst/>
          </a:prstGeom>
        </p:spPr>
        <p:txBody>
          <a:bodyPr/>
          <a:lstStyle/>
          <a:p>
            <a:pPr>
              <a:spcBef>
                <a:spcPct val="0"/>
              </a:spcBef>
              <a:defRPr/>
            </a:pPr>
            <a:r>
              <a:rPr lang="en-US" dirty="0">
                <a:solidFill>
                  <a:schemeClr val="tx1">
                    <a:lumMod val="75000"/>
                    <a:lumOff val="25000"/>
                  </a:schemeClr>
                </a:solidFill>
                <a:latin typeface="Arial" panose="020B0604020202020204" pitchFamily="34" charset="0"/>
                <a:ea typeface="+mj-ea"/>
                <a:cs typeface="Arial" panose="020B0604020202020204" pitchFamily="34" charset="0"/>
              </a:rPr>
              <a:t>Pre-voyage comms </a:t>
            </a:r>
          </a:p>
        </p:txBody>
      </p:sp>
      <p:cxnSp>
        <p:nvCxnSpPr>
          <p:cNvPr id="9" name="Straight Connector 8">
            <a:extLst>
              <a:ext uri="{FF2B5EF4-FFF2-40B4-BE49-F238E27FC236}">
                <a16:creationId xmlns:a16="http://schemas.microsoft.com/office/drawing/2014/main" id="{8E4F7873-9A13-A14E-8F81-A39E3D26006B}"/>
              </a:ext>
            </a:extLst>
          </p:cNvPr>
          <p:cNvCxnSpPr>
            <a:cxnSpLocks/>
          </p:cNvCxnSpPr>
          <p:nvPr/>
        </p:nvCxnSpPr>
        <p:spPr>
          <a:xfrm>
            <a:off x="263352" y="643971"/>
            <a:ext cx="11665296" cy="0"/>
          </a:xfrm>
          <a:prstGeom prst="line">
            <a:avLst/>
          </a:prstGeom>
          <a:ln>
            <a:solidFill>
              <a:srgbClr val="7C724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91BE656-112F-F048-9D3F-B810973A81DD}"/>
              </a:ext>
            </a:extLst>
          </p:cNvPr>
          <p:cNvSpPr/>
          <p:nvPr/>
        </p:nvSpPr>
        <p:spPr>
          <a:xfrm>
            <a:off x="263352" y="787987"/>
            <a:ext cx="4572000" cy="477054"/>
          </a:xfrm>
          <a:prstGeom prst="rect">
            <a:avLst/>
          </a:prstGeom>
        </p:spPr>
        <p:txBody>
          <a:bodyPr wrap="square">
            <a:spAutoFit/>
          </a:bodyPr>
          <a:lstStyle/>
          <a:p>
            <a:r>
              <a:rPr lang="en-US" sz="1400" dirty="0">
                <a:solidFill>
                  <a:srgbClr val="7C724A"/>
                </a:solidFill>
                <a:latin typeface="Aerial"/>
                <a:cs typeface="Aerial"/>
              </a:rPr>
              <a:t>Website</a:t>
            </a:r>
          </a:p>
          <a:p>
            <a:r>
              <a:rPr lang="en-GB" sz="1100" dirty="0">
                <a:hlinkClick r:id="rId2"/>
              </a:rPr>
              <a:t>Behind the scenes tour (cunard.com)</a:t>
            </a:r>
            <a:endParaRPr lang="en-GB" sz="1100" dirty="0"/>
          </a:p>
        </p:txBody>
      </p:sp>
      <p:pic>
        <p:nvPicPr>
          <p:cNvPr id="2" name="Picture 1">
            <a:extLst>
              <a:ext uri="{FF2B5EF4-FFF2-40B4-BE49-F238E27FC236}">
                <a16:creationId xmlns:a16="http://schemas.microsoft.com/office/drawing/2014/main" id="{74112D58-2562-D03D-509E-B3E3D0A2E8F0}"/>
              </a:ext>
            </a:extLst>
          </p:cNvPr>
          <p:cNvPicPr>
            <a:picLocks noChangeAspect="1"/>
          </p:cNvPicPr>
          <p:nvPr/>
        </p:nvPicPr>
        <p:blipFill rotWithShape="1">
          <a:blip r:embed="rId3"/>
          <a:srcRect b="18224"/>
          <a:stretch/>
        </p:blipFill>
        <p:spPr>
          <a:xfrm>
            <a:off x="407368" y="1361150"/>
            <a:ext cx="2781605" cy="4614498"/>
          </a:xfrm>
          <a:prstGeom prst="rect">
            <a:avLst/>
          </a:prstGeom>
        </p:spPr>
      </p:pic>
      <p:graphicFrame>
        <p:nvGraphicFramePr>
          <p:cNvPr id="6" name="Table 5">
            <a:extLst>
              <a:ext uri="{FF2B5EF4-FFF2-40B4-BE49-F238E27FC236}">
                <a16:creationId xmlns:a16="http://schemas.microsoft.com/office/drawing/2014/main" id="{D84C4C67-859B-861B-BB06-543BFFE11ED2}"/>
              </a:ext>
            </a:extLst>
          </p:cNvPr>
          <p:cNvGraphicFramePr>
            <a:graphicFrameLocks noGrp="1"/>
          </p:cNvGraphicFramePr>
          <p:nvPr>
            <p:extLst>
              <p:ext uri="{D42A27DB-BD31-4B8C-83A1-F6EECF244321}">
                <p14:modId xmlns:p14="http://schemas.microsoft.com/office/powerpoint/2010/main" val="268377364"/>
              </p:ext>
            </p:extLst>
          </p:nvPr>
        </p:nvGraphicFramePr>
        <p:xfrm>
          <a:off x="3359696" y="903653"/>
          <a:ext cx="3648502" cy="5166360"/>
        </p:xfrm>
        <a:graphic>
          <a:graphicData uri="http://schemas.openxmlformats.org/drawingml/2006/table">
            <a:tbl>
              <a:tblPr firstRow="1" bandRow="1">
                <a:tableStyleId>{5940675A-B579-460E-94D1-54222C63F5DA}</a:tableStyleId>
              </a:tblPr>
              <a:tblGrid>
                <a:gridCol w="3648502">
                  <a:extLst>
                    <a:ext uri="{9D8B030D-6E8A-4147-A177-3AD203B41FA5}">
                      <a16:colId xmlns:a16="http://schemas.microsoft.com/office/drawing/2014/main" val="757767117"/>
                    </a:ext>
                  </a:extLst>
                </a:gridCol>
              </a:tblGrid>
              <a:tr h="419504">
                <a:tc>
                  <a:txBody>
                    <a:bodyPr/>
                    <a:lstStyle/>
                    <a:p>
                      <a:r>
                        <a:rPr lang="en-GB" sz="900" b="0" i="0" kern="1200" dirty="0">
                          <a:solidFill>
                            <a:srgbClr val="7C724A"/>
                          </a:solidFill>
                          <a:latin typeface="Arial" panose="020B0604020202020204" pitchFamily="34" charset="0"/>
                          <a:ea typeface="+mn-ea"/>
                          <a:cs typeface="Arial" panose="020B0604020202020204" pitchFamily="34" charset="0"/>
                        </a:rPr>
                        <a:t>Ever wondered what goes on behind the scenes on a Cunard Queen?</a:t>
                      </a:r>
                    </a:p>
                    <a:p>
                      <a:r>
                        <a:rPr lang="en-GB" sz="900" dirty="0">
                          <a:solidFill>
                            <a:schemeClr val="tx1">
                              <a:lumMod val="65000"/>
                              <a:lumOff val="35000"/>
                            </a:schemeClr>
                          </a:solidFill>
                          <a:latin typeface="Arial" panose="020B0604020202020204" pitchFamily="34" charset="0"/>
                          <a:cs typeface="Arial" panose="020B0604020202020204" pitchFamily="34" charset="0"/>
                        </a:rPr>
                        <a:t>Take a tour behind the scenes of your Cunard ship, with exclusive access to selected crew areas, and gain insight into how our incredible Queens operate.</a:t>
                      </a:r>
                    </a:p>
                  </a:txBody>
                  <a:tcPr/>
                </a:tc>
                <a:extLst>
                  <a:ext uri="{0D108BD9-81ED-4DB2-BD59-A6C34878D82A}">
                    <a16:rowId xmlns:a16="http://schemas.microsoft.com/office/drawing/2014/main" val="611318633"/>
                  </a:ext>
                </a:extLst>
              </a:tr>
              <a:tr h="370840">
                <a:tc>
                  <a:txBody>
                    <a:bodyPr/>
                    <a:lstStyle/>
                    <a:p>
                      <a:r>
                        <a:rPr lang="en-GB" sz="900" b="0" i="0" kern="1200" dirty="0">
                          <a:solidFill>
                            <a:srgbClr val="7C724A"/>
                          </a:solidFill>
                          <a:latin typeface="Arial" panose="020B0604020202020204" pitchFamily="34" charset="0"/>
                          <a:ea typeface="+mn-ea"/>
                          <a:cs typeface="Arial" panose="020B0604020202020204" pitchFamily="34" charset="0"/>
                        </a:rPr>
                        <a:t>How to book your tour</a:t>
                      </a:r>
                    </a:p>
                    <a:p>
                      <a:r>
                        <a:rPr lang="en-GB" sz="900" dirty="0">
                          <a:solidFill>
                            <a:schemeClr val="tx1">
                              <a:lumMod val="65000"/>
                              <a:lumOff val="35000"/>
                            </a:schemeClr>
                          </a:solidFill>
                          <a:latin typeface="Arial" panose="020B0604020202020204" pitchFamily="34" charset="0"/>
                          <a:cs typeface="Arial" panose="020B0604020202020204" pitchFamily="34" charset="0"/>
                        </a:rPr>
                        <a:t>To check availability and to book a tour, visit your ship's Tour Office once on board. Tours are not currently available to book prior to embarkation.</a:t>
                      </a:r>
                      <a:br>
                        <a:rPr lang="en-GB" sz="900" dirty="0">
                          <a:solidFill>
                            <a:schemeClr val="tx1">
                              <a:lumMod val="65000"/>
                              <a:lumOff val="35000"/>
                            </a:schemeClr>
                          </a:solidFill>
                          <a:latin typeface="Arial" panose="020B0604020202020204" pitchFamily="34" charset="0"/>
                          <a:cs typeface="Arial" panose="020B0604020202020204" pitchFamily="34" charset="0"/>
                        </a:rPr>
                      </a:br>
                      <a:br>
                        <a:rPr lang="en-GB" sz="900" dirty="0">
                          <a:solidFill>
                            <a:schemeClr val="tx1">
                              <a:lumMod val="65000"/>
                              <a:lumOff val="35000"/>
                            </a:schemeClr>
                          </a:solidFill>
                          <a:latin typeface="Arial" panose="020B0604020202020204" pitchFamily="34" charset="0"/>
                          <a:cs typeface="Arial" panose="020B0604020202020204" pitchFamily="34" charset="0"/>
                        </a:rPr>
                      </a:br>
                      <a:r>
                        <a:rPr lang="en-GB" sz="900" dirty="0">
                          <a:solidFill>
                            <a:schemeClr val="tx1">
                              <a:lumMod val="65000"/>
                              <a:lumOff val="35000"/>
                            </a:schemeClr>
                          </a:solidFill>
                          <a:latin typeface="Arial" panose="020B0604020202020204" pitchFamily="34" charset="0"/>
                          <a:cs typeface="Arial" panose="020B0604020202020204" pitchFamily="34" charset="0"/>
                        </a:rPr>
                        <a:t>Tours will cost an additional charge per person, which will be added to you on board </a:t>
                      </a:r>
                      <a:r>
                        <a:rPr lang="en-GB" sz="900" kern="1200" dirty="0">
                          <a:solidFill>
                            <a:schemeClr val="tx1">
                              <a:lumMod val="65000"/>
                              <a:lumOff val="35000"/>
                            </a:schemeClr>
                          </a:solidFill>
                          <a:latin typeface="Arial" panose="020B0604020202020204" pitchFamily="34" charset="0"/>
                          <a:ea typeface="+mn-ea"/>
                          <a:cs typeface="Arial" panose="020B0604020202020204" pitchFamily="34" charset="0"/>
                        </a:rPr>
                        <a:t>account</a:t>
                      </a:r>
                      <a:r>
                        <a:rPr lang="en-GB" sz="900" dirty="0">
                          <a:solidFill>
                            <a:schemeClr val="tx1">
                              <a:lumMod val="65000"/>
                              <a:lumOff val="35000"/>
                            </a:schemeClr>
                          </a:solidFill>
                          <a:latin typeface="Arial" panose="020B0604020202020204" pitchFamily="34" charset="0"/>
                          <a:cs typeface="Arial" panose="020B0604020202020204" pitchFamily="34" charset="0"/>
                        </a:rPr>
                        <a:t>. Spaces are limited, and tours are run on selected days, and may not be operable on shorter voyages. Tours are weather permitting and are subject to cancellation.</a:t>
                      </a:r>
                    </a:p>
                  </a:txBody>
                  <a:tcPr/>
                </a:tc>
                <a:extLst>
                  <a:ext uri="{0D108BD9-81ED-4DB2-BD59-A6C34878D82A}">
                    <a16:rowId xmlns:a16="http://schemas.microsoft.com/office/drawing/2014/main" val="35279221"/>
                  </a:ext>
                </a:extLst>
              </a:tr>
              <a:tr h="370840">
                <a:tc>
                  <a:txBody>
                    <a:bodyPr/>
                    <a:lstStyle/>
                    <a:p>
                      <a:r>
                        <a:rPr lang="en-GB" sz="900" b="0" i="0" kern="1200" dirty="0">
                          <a:solidFill>
                            <a:srgbClr val="7C724A"/>
                          </a:solidFill>
                          <a:latin typeface="Arial" panose="020B0604020202020204" pitchFamily="34" charset="0"/>
                          <a:ea typeface="+mn-ea"/>
                          <a:cs typeface="Arial" panose="020B0604020202020204" pitchFamily="34" charset="0"/>
                        </a:rPr>
                        <a:t>Tour a Cunard Queen</a:t>
                      </a:r>
                    </a:p>
                    <a:p>
                      <a:r>
                        <a:rPr lang="en-GB" sz="900" kern="1200" dirty="0">
                          <a:solidFill>
                            <a:schemeClr val="tx1">
                              <a:lumMod val="65000"/>
                              <a:lumOff val="35000"/>
                            </a:schemeClr>
                          </a:solidFill>
                          <a:latin typeface="Arial" panose="020B0604020202020204" pitchFamily="34" charset="0"/>
                          <a:ea typeface="+mn-ea"/>
                          <a:cs typeface="Arial" panose="020B0604020202020204" pitchFamily="34" charset="0"/>
                        </a:rPr>
                        <a:t>Get exclusive access to areas usually only available to the crew on this special tour; from the ship’s galleys to the impressive bridge. This is your chance to experience a fascinating insight into the hotel, entertainment, technical and navigational operations of a working luxury cruise ship.</a:t>
                      </a:r>
                      <a:br>
                        <a:rPr lang="en-GB" sz="900" kern="1200" dirty="0">
                          <a:solidFill>
                            <a:schemeClr val="tx1">
                              <a:lumMod val="65000"/>
                              <a:lumOff val="35000"/>
                            </a:schemeClr>
                          </a:solidFill>
                          <a:latin typeface="Arial" panose="020B0604020202020204" pitchFamily="34" charset="0"/>
                          <a:ea typeface="+mn-ea"/>
                          <a:cs typeface="Arial" panose="020B0604020202020204" pitchFamily="34" charset="0"/>
                        </a:rPr>
                      </a:br>
                      <a:br>
                        <a:rPr lang="en-GB" sz="900" kern="1200" dirty="0">
                          <a:solidFill>
                            <a:schemeClr val="tx1">
                              <a:lumMod val="65000"/>
                              <a:lumOff val="35000"/>
                            </a:schemeClr>
                          </a:solidFill>
                          <a:latin typeface="Arial" panose="020B0604020202020204" pitchFamily="34" charset="0"/>
                          <a:ea typeface="+mn-ea"/>
                          <a:cs typeface="Arial" panose="020B0604020202020204" pitchFamily="34" charset="0"/>
                        </a:rPr>
                      </a:br>
                      <a:r>
                        <a:rPr lang="en-GB" sz="900" kern="1200" dirty="0">
                          <a:solidFill>
                            <a:schemeClr val="tx1">
                              <a:lumMod val="65000"/>
                              <a:lumOff val="35000"/>
                            </a:schemeClr>
                          </a:solidFill>
                          <a:latin typeface="Arial" panose="020B0604020202020204" pitchFamily="34" charset="0"/>
                          <a:ea typeface="+mn-ea"/>
                          <a:cs typeface="Arial" panose="020B0604020202020204" pitchFamily="34" charset="0"/>
                        </a:rPr>
                        <a:t>You’ll be hosted by crew from each area who will provide an insightful tour around the beating heart on your Cunard Queen, lasting around three hours.</a:t>
                      </a:r>
                    </a:p>
                  </a:txBody>
                  <a:tcPr/>
                </a:tc>
                <a:extLst>
                  <a:ext uri="{0D108BD9-81ED-4DB2-BD59-A6C34878D82A}">
                    <a16:rowId xmlns:a16="http://schemas.microsoft.com/office/drawing/2014/main" val="1344960474"/>
                  </a:ext>
                </a:extLst>
              </a:tr>
              <a:tr h="370840">
                <a:tc>
                  <a:txBody>
                    <a:bodyPr/>
                    <a:lstStyle/>
                    <a:p>
                      <a:pPr marL="0" algn="l" defTabSz="457200" rtl="0" eaLnBrk="1" latinLnBrk="0" hangingPunct="1"/>
                      <a:r>
                        <a:rPr lang="en-GB" sz="900" b="0" i="0" kern="1200" dirty="0">
                          <a:solidFill>
                            <a:srgbClr val="7C724A"/>
                          </a:solidFill>
                          <a:latin typeface="Arial" panose="020B0604020202020204" pitchFamily="34" charset="0"/>
                          <a:ea typeface="+mn-ea"/>
                          <a:cs typeface="Arial" panose="020B0604020202020204" pitchFamily="34" charset="0"/>
                        </a:rPr>
                        <a:t>Important information</a:t>
                      </a:r>
                    </a:p>
                    <a:p>
                      <a:r>
                        <a:rPr lang="en-GB" sz="900" kern="1200" dirty="0">
                          <a:solidFill>
                            <a:schemeClr val="tx1">
                              <a:lumMod val="65000"/>
                              <a:lumOff val="35000"/>
                            </a:schemeClr>
                          </a:solidFill>
                          <a:latin typeface="Arial" panose="020B0604020202020204" pitchFamily="34" charset="0"/>
                          <a:ea typeface="+mn-ea"/>
                          <a:cs typeface="Arial" panose="020B0604020202020204" pitchFamily="34" charset="0"/>
                        </a:rPr>
                        <a:t>This tour will take approximately 3 hours and will involve walking and standing throughout. There may be flights of stairs to negotiate as well as step-over thresholds during the tour. As you will be entering crew areas, we request that flat, closed toe footwear is worn, and flowing clothing is avoided, for health and safety purposes. This tour is not permitted for guests under 18 years of age. Phones and photography are not permitted on these tours. Attendees will be asked to complete a waiver and health declaration prior to taking the tour and pass through a security scanning arch prior to commencement.</a:t>
                      </a:r>
                    </a:p>
                  </a:txBody>
                  <a:tcPr/>
                </a:tc>
                <a:extLst>
                  <a:ext uri="{0D108BD9-81ED-4DB2-BD59-A6C34878D82A}">
                    <a16:rowId xmlns:a16="http://schemas.microsoft.com/office/drawing/2014/main" val="3779497928"/>
                  </a:ext>
                </a:extLst>
              </a:tr>
            </a:tbl>
          </a:graphicData>
        </a:graphic>
      </p:graphicFrame>
      <p:sp>
        <p:nvSpPr>
          <p:cNvPr id="7" name="Rectangle 6">
            <a:extLst>
              <a:ext uri="{FF2B5EF4-FFF2-40B4-BE49-F238E27FC236}">
                <a16:creationId xmlns:a16="http://schemas.microsoft.com/office/drawing/2014/main" id="{D0740115-3B5F-F728-FF52-8FA904787CEE}"/>
              </a:ext>
            </a:extLst>
          </p:cNvPr>
          <p:cNvSpPr/>
          <p:nvPr/>
        </p:nvSpPr>
        <p:spPr>
          <a:xfrm>
            <a:off x="7276728" y="791526"/>
            <a:ext cx="4572000" cy="307777"/>
          </a:xfrm>
          <a:prstGeom prst="rect">
            <a:avLst/>
          </a:prstGeom>
        </p:spPr>
        <p:txBody>
          <a:bodyPr wrap="square">
            <a:spAutoFit/>
          </a:bodyPr>
          <a:lstStyle/>
          <a:p>
            <a:r>
              <a:rPr lang="en-US" sz="1400" dirty="0" err="1">
                <a:solidFill>
                  <a:srgbClr val="7C724A"/>
                </a:solidFill>
                <a:latin typeface="Aerial"/>
                <a:cs typeface="Aerial"/>
              </a:rPr>
              <a:t>Cunarder</a:t>
            </a:r>
            <a:endParaRPr lang="en-US" sz="1400" dirty="0">
              <a:solidFill>
                <a:srgbClr val="7C724A"/>
              </a:solidFill>
              <a:latin typeface="Aerial"/>
              <a:cs typeface="Aerial"/>
            </a:endParaRPr>
          </a:p>
        </p:txBody>
      </p:sp>
      <p:graphicFrame>
        <p:nvGraphicFramePr>
          <p:cNvPr id="8" name="Table 5">
            <a:extLst>
              <a:ext uri="{FF2B5EF4-FFF2-40B4-BE49-F238E27FC236}">
                <a16:creationId xmlns:a16="http://schemas.microsoft.com/office/drawing/2014/main" id="{F5EA5EBD-9619-3BE7-F314-20E302A51120}"/>
              </a:ext>
            </a:extLst>
          </p:cNvPr>
          <p:cNvGraphicFramePr>
            <a:graphicFrameLocks noGrp="1"/>
          </p:cNvGraphicFramePr>
          <p:nvPr>
            <p:extLst>
              <p:ext uri="{D42A27DB-BD31-4B8C-83A1-F6EECF244321}">
                <p14:modId xmlns:p14="http://schemas.microsoft.com/office/powerpoint/2010/main" val="2458430477"/>
              </p:ext>
            </p:extLst>
          </p:nvPr>
        </p:nvGraphicFramePr>
        <p:xfrm>
          <a:off x="7392144" y="1274019"/>
          <a:ext cx="4336486" cy="1230901"/>
        </p:xfrm>
        <a:graphic>
          <a:graphicData uri="http://schemas.openxmlformats.org/drawingml/2006/table">
            <a:tbl>
              <a:tblPr firstRow="1" bandRow="1">
                <a:tableStyleId>{5940675A-B579-460E-94D1-54222C63F5DA}</a:tableStyleId>
              </a:tblPr>
              <a:tblGrid>
                <a:gridCol w="4336486">
                  <a:extLst>
                    <a:ext uri="{9D8B030D-6E8A-4147-A177-3AD203B41FA5}">
                      <a16:colId xmlns:a16="http://schemas.microsoft.com/office/drawing/2014/main" val="932423617"/>
                    </a:ext>
                  </a:extLst>
                </a:gridCol>
              </a:tblGrid>
              <a:tr h="123090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7C724A"/>
                          </a:solidFill>
                          <a:effectLst/>
                          <a:uLnTx/>
                          <a:uFillTx/>
                          <a:latin typeface="Arial" panose="020B0604020202020204" pitchFamily="34" charset="0"/>
                          <a:ea typeface="+mn-ea"/>
                          <a:cs typeface="Arial" panose="020B0604020202020204" pitchFamily="34" charset="0"/>
                        </a:rPr>
                        <a:t>GO BEHIND </a:t>
                      </a:r>
                      <a:r>
                        <a:rPr kumimoji="0" lang="pt-BR" sz="1400" b="0" i="0" u="none" strike="noStrike" kern="1200" cap="none" spc="0" normalizeH="0" baseline="0" noProof="0" dirty="0">
                          <a:ln>
                            <a:noFill/>
                          </a:ln>
                          <a:solidFill>
                            <a:srgbClr val="7C724A"/>
                          </a:solidFill>
                          <a:effectLst/>
                          <a:uLnTx/>
                          <a:uFillTx/>
                          <a:latin typeface="Arial" panose="020B0604020202020204" pitchFamily="34" charset="0"/>
                          <a:ea typeface="+mn-ea"/>
                          <a:cs typeface="Arial" panose="020B0604020202020204" pitchFamily="34" charset="0"/>
                        </a:rPr>
                        <a:t>THE SCENES</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900" kern="1200" noProof="0" dirty="0">
                          <a:solidFill>
                            <a:schemeClr val="tx1">
                              <a:lumMod val="65000"/>
                              <a:lumOff val="35000"/>
                            </a:schemeClr>
                          </a:solidFill>
                          <a:latin typeface="Arial" panose="020B0604020202020204" pitchFamily="34" charset="0"/>
                          <a:ea typeface="+mn-ea"/>
                          <a:cs typeface="Arial" panose="020B0604020202020204" pitchFamily="34" charset="0"/>
                        </a:rPr>
                        <a:t>Take the opportunity to discover more about your favourite Cunard ships.</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900" kern="1200" noProof="0" dirty="0">
                          <a:solidFill>
                            <a:schemeClr val="tx1">
                              <a:lumMod val="65000"/>
                              <a:lumOff val="35000"/>
                            </a:schemeClr>
                          </a:solidFill>
                          <a:latin typeface="Arial" panose="020B0604020202020204" pitchFamily="34" charset="0"/>
                          <a:ea typeface="+mn-ea"/>
                          <a:cs typeface="Arial" panose="020B0604020202020204" pitchFamily="34" charset="0"/>
                        </a:rPr>
                        <a:t>NEW remastered Behind the Scenes tours are now available to book on board. Get exclusive access to areas usually only available to the crew, from the ships’ galleys to the impressive bridge. This is your chance to experience a fascinating insight into how our incredible Queens operate. Visit Shore Experiences on board to find out more and book your place.</a:t>
                      </a:r>
                      <a:endParaRPr lang="en-GB" dirty="0"/>
                    </a:p>
                  </a:txBody>
                  <a:tcPr/>
                </a:tc>
                <a:extLst>
                  <a:ext uri="{0D108BD9-81ED-4DB2-BD59-A6C34878D82A}">
                    <a16:rowId xmlns:a16="http://schemas.microsoft.com/office/drawing/2014/main" val="430754224"/>
                  </a:ext>
                </a:extLst>
              </a:tr>
            </a:tbl>
          </a:graphicData>
        </a:graphic>
      </p:graphicFrame>
      <p:pic>
        <p:nvPicPr>
          <p:cNvPr id="11" name="Picture 10">
            <a:extLst>
              <a:ext uri="{FF2B5EF4-FFF2-40B4-BE49-F238E27FC236}">
                <a16:creationId xmlns:a16="http://schemas.microsoft.com/office/drawing/2014/main" id="{5CBBC9FA-BCDA-13CE-CA74-86E70B320DA6}"/>
              </a:ext>
            </a:extLst>
          </p:cNvPr>
          <p:cNvPicPr>
            <a:picLocks noChangeAspect="1"/>
          </p:cNvPicPr>
          <p:nvPr/>
        </p:nvPicPr>
        <p:blipFill>
          <a:blip r:embed="rId4"/>
          <a:stretch>
            <a:fillRect/>
          </a:stretch>
        </p:blipFill>
        <p:spPr>
          <a:xfrm>
            <a:off x="8336251" y="2679636"/>
            <a:ext cx="2448272" cy="3106223"/>
          </a:xfrm>
          <a:prstGeom prst="rect">
            <a:avLst/>
          </a:prstGeom>
        </p:spPr>
      </p:pic>
    </p:spTree>
    <p:extLst>
      <p:ext uri="{BB962C8B-B14F-4D97-AF65-F5344CB8AC3E}">
        <p14:creationId xmlns:p14="http://schemas.microsoft.com/office/powerpoint/2010/main" val="727529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5367F55D-1804-47C5-27DD-AFBB9BBC47DC}"/>
              </a:ext>
            </a:extLst>
          </p:cNvPr>
          <p:cNvSpPr txBox="1">
            <a:spLocks/>
          </p:cNvSpPr>
          <p:nvPr/>
        </p:nvSpPr>
        <p:spPr>
          <a:xfrm>
            <a:off x="263352" y="188640"/>
            <a:ext cx="9299376" cy="503238"/>
          </a:xfrm>
          <a:prstGeom prst="rect">
            <a:avLst/>
          </a:prstGeom>
        </p:spPr>
        <p:txBody>
          <a:bodyPr/>
          <a:lstStyle/>
          <a:p>
            <a:pPr>
              <a:spcBef>
                <a:spcPct val="0"/>
              </a:spcBef>
              <a:defRPr/>
            </a:pPr>
            <a:r>
              <a:rPr lang="en-US" dirty="0">
                <a:solidFill>
                  <a:schemeClr val="tx1">
                    <a:lumMod val="75000"/>
                    <a:lumOff val="25000"/>
                  </a:schemeClr>
                </a:solidFill>
                <a:latin typeface="Arial" panose="020B0604020202020204" pitchFamily="34" charset="0"/>
                <a:ea typeface="+mj-ea"/>
                <a:cs typeface="Arial" panose="020B0604020202020204" pitchFamily="34" charset="0"/>
              </a:rPr>
              <a:t>FAQs</a:t>
            </a:r>
          </a:p>
        </p:txBody>
      </p:sp>
      <p:cxnSp>
        <p:nvCxnSpPr>
          <p:cNvPr id="3" name="Straight Connector 2">
            <a:extLst>
              <a:ext uri="{FF2B5EF4-FFF2-40B4-BE49-F238E27FC236}">
                <a16:creationId xmlns:a16="http://schemas.microsoft.com/office/drawing/2014/main" id="{FEE0149D-8CC0-9E1E-3A58-CEAFB011AB98}"/>
              </a:ext>
            </a:extLst>
          </p:cNvPr>
          <p:cNvCxnSpPr>
            <a:cxnSpLocks/>
          </p:cNvCxnSpPr>
          <p:nvPr/>
        </p:nvCxnSpPr>
        <p:spPr>
          <a:xfrm>
            <a:off x="263352" y="643971"/>
            <a:ext cx="11665296" cy="0"/>
          </a:xfrm>
          <a:prstGeom prst="line">
            <a:avLst/>
          </a:prstGeom>
          <a:ln>
            <a:solidFill>
              <a:srgbClr val="7C724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Content Placeholder 3">
            <a:extLst>
              <a:ext uri="{FF2B5EF4-FFF2-40B4-BE49-F238E27FC236}">
                <a16:creationId xmlns:a16="http://schemas.microsoft.com/office/drawing/2014/main" id="{39A931E9-B8BC-6004-3E5D-DFF8F6F36AC8}"/>
              </a:ext>
            </a:extLst>
          </p:cNvPr>
          <p:cNvSpPr txBox="1">
            <a:spLocks/>
          </p:cNvSpPr>
          <p:nvPr/>
        </p:nvSpPr>
        <p:spPr>
          <a:xfrm>
            <a:off x="263352" y="980728"/>
            <a:ext cx="11665296" cy="4293483"/>
          </a:xfrm>
          <a:prstGeom prst="rect">
            <a:avLst/>
          </a:prstGeom>
          <a:ln>
            <a:noFill/>
            <a:prstDash val="sysDot"/>
          </a:ln>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Clr>
                <a:srgbClr val="C00000"/>
              </a:buClr>
              <a:buFont typeface="Arial" panose="020B0604020202020204" pitchFamily="34" charset="0"/>
              <a:buChar char="•"/>
              <a:defRPr sz="2800" b="0" i="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Clr>
                <a:srgbClr val="C00000"/>
              </a:buClr>
              <a:buFont typeface="Arial" panose="020B0604020202020204" pitchFamily="34" charset="0"/>
              <a:buChar char="•"/>
              <a:defRPr sz="2400" b="0" i="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b="0" i="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Bef>
                <a:spcPts val="600"/>
              </a:spcBef>
              <a:buNone/>
              <a:defRPr/>
            </a:pPr>
            <a:r>
              <a:rPr lang="en-GB" sz="1400" dirty="0">
                <a:solidFill>
                  <a:srgbClr val="7C724A"/>
                </a:solidFill>
                <a:latin typeface="Aerial"/>
              </a:rPr>
              <a:t>Does Queen Anne offer a behind-the-scenes tour?</a:t>
            </a:r>
          </a:p>
          <a:p>
            <a:pPr marL="0" indent="0" defTabSz="342900">
              <a:lnSpc>
                <a:spcPct val="100000"/>
              </a:lnSpc>
              <a:spcBef>
                <a:spcPts val="600"/>
              </a:spcBef>
              <a:buNone/>
              <a:defRPr/>
            </a:pPr>
            <a:r>
              <a:rPr lang="en-GB" sz="1100" dirty="0">
                <a:solidFill>
                  <a:schemeClr val="tx1">
                    <a:lumMod val="75000"/>
                    <a:lumOff val="25000"/>
                  </a:schemeClr>
                </a:solidFill>
                <a:latin typeface="Aerial"/>
              </a:rPr>
              <a:t>Queen Anne does not currently offer behind-the-scenes tours, but they will be available starting mid-June.</a:t>
            </a:r>
          </a:p>
          <a:p>
            <a:pPr marL="0" indent="0" defTabSz="342900">
              <a:lnSpc>
                <a:spcPct val="100000"/>
              </a:lnSpc>
              <a:spcBef>
                <a:spcPts val="600"/>
              </a:spcBef>
              <a:buNone/>
              <a:defRPr/>
            </a:pPr>
            <a:endParaRPr lang="en-GB" sz="1600" dirty="0">
              <a:solidFill>
                <a:srgbClr val="7C724A"/>
              </a:solidFill>
              <a:latin typeface="Arial" panose="020B0604020202020204" pitchFamily="34" charset="0"/>
              <a:cs typeface="Arial" panose="020B0604020202020204" pitchFamily="34" charset="0"/>
            </a:endParaRPr>
          </a:p>
          <a:p>
            <a:pPr marL="0" indent="0" defTabSz="457200">
              <a:lnSpc>
                <a:spcPct val="100000"/>
              </a:lnSpc>
              <a:spcBef>
                <a:spcPts val="600"/>
              </a:spcBef>
              <a:buNone/>
              <a:defRPr/>
            </a:pPr>
            <a:r>
              <a:rPr lang="en-GB" sz="1400" dirty="0">
                <a:solidFill>
                  <a:srgbClr val="7C724A"/>
                </a:solidFill>
                <a:latin typeface="Aerial"/>
              </a:rPr>
              <a:t>Can I book the tour pre-cruise?</a:t>
            </a:r>
          </a:p>
          <a:p>
            <a:pPr marL="0" indent="0" defTabSz="342900">
              <a:lnSpc>
                <a:spcPct val="100000"/>
              </a:lnSpc>
              <a:spcBef>
                <a:spcPts val="600"/>
              </a:spcBef>
              <a:buNone/>
              <a:defRPr/>
            </a:pPr>
            <a:r>
              <a:rPr lang="en-GB" sz="1100" dirty="0">
                <a:solidFill>
                  <a:schemeClr val="tx1">
                    <a:lumMod val="75000"/>
                    <a:lumOff val="25000"/>
                  </a:schemeClr>
                </a:solidFill>
                <a:latin typeface="Aerial"/>
              </a:rPr>
              <a:t>At present there is no opportunity for guests to pre-book behind the scenes tours. Options to include guest booking on My Cunard app are being continually reviewed.</a:t>
            </a:r>
          </a:p>
          <a:p>
            <a:pPr marL="0" indent="0" defTabSz="342900">
              <a:lnSpc>
                <a:spcPct val="100000"/>
              </a:lnSpc>
              <a:spcBef>
                <a:spcPts val="600"/>
              </a:spcBef>
              <a:buNone/>
              <a:defRPr/>
            </a:pPr>
            <a:endParaRPr lang="en-GB" sz="1600" dirty="0">
              <a:solidFill>
                <a:schemeClr val="tx1">
                  <a:lumMod val="65000"/>
                  <a:lumOff val="35000"/>
                </a:schemeClr>
              </a:solidFill>
              <a:latin typeface="Arial" panose="020B0604020202020204" pitchFamily="34" charset="0"/>
              <a:cs typeface="Arial" panose="020B0604020202020204" pitchFamily="34" charset="0"/>
            </a:endParaRPr>
          </a:p>
          <a:p>
            <a:pPr marL="0" indent="0" defTabSz="457200">
              <a:lnSpc>
                <a:spcPct val="100000"/>
              </a:lnSpc>
              <a:spcBef>
                <a:spcPts val="600"/>
              </a:spcBef>
              <a:buNone/>
              <a:defRPr/>
            </a:pPr>
            <a:r>
              <a:rPr lang="en-GB" sz="1400" dirty="0">
                <a:solidFill>
                  <a:srgbClr val="7C724A"/>
                </a:solidFill>
                <a:latin typeface="Aerial"/>
              </a:rPr>
              <a:t>How many people can join the tour and is there an age limit?</a:t>
            </a:r>
          </a:p>
          <a:p>
            <a:pPr marL="0" indent="0" defTabSz="342900">
              <a:lnSpc>
                <a:spcPct val="100000"/>
              </a:lnSpc>
              <a:spcBef>
                <a:spcPts val="600"/>
              </a:spcBef>
              <a:buNone/>
              <a:defRPr/>
            </a:pPr>
            <a:r>
              <a:rPr lang="en-GB" sz="1100" dirty="0">
                <a:solidFill>
                  <a:schemeClr val="tx1">
                    <a:lumMod val="75000"/>
                    <a:lumOff val="25000"/>
                  </a:schemeClr>
                </a:solidFill>
                <a:latin typeface="Aerial"/>
              </a:rPr>
              <a:t>Spaces are limited with a group size to be set at minimum 6, maximum 16 and will be for over 18s only.</a:t>
            </a:r>
          </a:p>
          <a:p>
            <a:pPr marL="0" indent="0" defTabSz="342900">
              <a:lnSpc>
                <a:spcPct val="100000"/>
              </a:lnSpc>
              <a:spcBef>
                <a:spcPts val="600"/>
              </a:spcBef>
              <a:buNone/>
              <a:defRPr/>
            </a:pPr>
            <a:endParaRPr lang="en-GB" sz="1600" dirty="0">
              <a:solidFill>
                <a:schemeClr val="tx1">
                  <a:lumMod val="65000"/>
                  <a:lumOff val="35000"/>
                </a:schemeClr>
              </a:solidFill>
              <a:latin typeface="Arial" panose="020B0604020202020204" pitchFamily="34" charset="0"/>
              <a:cs typeface="Arial" panose="020B0604020202020204" pitchFamily="34" charset="0"/>
            </a:endParaRPr>
          </a:p>
          <a:p>
            <a:pPr marL="0" indent="0" defTabSz="457200">
              <a:lnSpc>
                <a:spcPct val="100000"/>
              </a:lnSpc>
              <a:spcBef>
                <a:spcPts val="600"/>
              </a:spcBef>
              <a:buNone/>
              <a:defRPr/>
            </a:pPr>
            <a:r>
              <a:rPr lang="en-GB" sz="1400" dirty="0">
                <a:solidFill>
                  <a:srgbClr val="7C724A"/>
                </a:solidFill>
                <a:latin typeface="Aerial"/>
              </a:rPr>
              <a:t>How much does it cost?</a:t>
            </a:r>
          </a:p>
          <a:p>
            <a:pPr marL="0" indent="0" defTabSz="342900">
              <a:lnSpc>
                <a:spcPct val="100000"/>
              </a:lnSpc>
              <a:spcBef>
                <a:spcPts val="600"/>
              </a:spcBef>
              <a:buNone/>
              <a:defRPr/>
            </a:pPr>
            <a:r>
              <a:rPr lang="en-GB" sz="1100" dirty="0">
                <a:solidFill>
                  <a:schemeClr val="tx1">
                    <a:lumMod val="75000"/>
                    <a:lumOff val="25000"/>
                  </a:schemeClr>
                </a:solidFill>
                <a:latin typeface="Aerial"/>
              </a:rPr>
              <a:t>Prices may vary across the fleet so guests are advised to look for on board advertising of the tours for respective pricing.</a:t>
            </a:r>
          </a:p>
          <a:p>
            <a:pPr marL="0" indent="0" defTabSz="457200">
              <a:lnSpc>
                <a:spcPct val="100000"/>
              </a:lnSpc>
              <a:spcBef>
                <a:spcPts val="600"/>
              </a:spcBef>
              <a:buNone/>
              <a:defRPr/>
            </a:pPr>
            <a:endParaRPr lang="en-GB" sz="1400" dirty="0">
              <a:solidFill>
                <a:srgbClr val="7C724A"/>
              </a:solidFill>
              <a:latin typeface="Aerial"/>
            </a:endParaRPr>
          </a:p>
          <a:p>
            <a:pPr marL="0" indent="0" defTabSz="457200">
              <a:lnSpc>
                <a:spcPct val="100000"/>
              </a:lnSpc>
              <a:spcBef>
                <a:spcPts val="600"/>
              </a:spcBef>
              <a:buNone/>
              <a:defRPr/>
            </a:pPr>
            <a:r>
              <a:rPr lang="en-GB" sz="1400" dirty="0">
                <a:solidFill>
                  <a:srgbClr val="7C724A"/>
                </a:solidFill>
                <a:latin typeface="Aerial"/>
              </a:rPr>
              <a:t>When do the tours operate and how long do they take?</a:t>
            </a:r>
          </a:p>
          <a:p>
            <a:pPr marL="0" indent="0" defTabSz="342900">
              <a:lnSpc>
                <a:spcPct val="100000"/>
              </a:lnSpc>
              <a:spcBef>
                <a:spcPts val="600"/>
              </a:spcBef>
              <a:buNone/>
              <a:defRPr/>
            </a:pPr>
            <a:r>
              <a:rPr lang="en-GB" sz="1100" dirty="0">
                <a:solidFill>
                  <a:schemeClr val="tx1">
                    <a:lumMod val="75000"/>
                    <a:lumOff val="25000"/>
                  </a:schemeClr>
                </a:solidFill>
                <a:latin typeface="Aerial"/>
              </a:rPr>
              <a:t>Tours are run on selected days and may not be operable on shorter voyages. Tours are weather permitting and are subject to cancellation. This tour will take approximately 3 hours. </a:t>
            </a:r>
          </a:p>
          <a:p>
            <a:pPr marL="0" indent="0" defTabSz="342900">
              <a:lnSpc>
                <a:spcPct val="100000"/>
              </a:lnSpc>
              <a:spcBef>
                <a:spcPts val="600"/>
              </a:spcBef>
              <a:buNone/>
              <a:defRPr/>
            </a:pPr>
            <a:endParaRPr lang="en-GB" sz="16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7818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3E55BFAB-183F-CFE2-59EC-AFB2498CF06B}"/>
              </a:ext>
            </a:extLst>
          </p:cNvPr>
          <p:cNvSpPr txBox="1">
            <a:spLocks/>
          </p:cNvSpPr>
          <p:nvPr/>
        </p:nvSpPr>
        <p:spPr>
          <a:xfrm>
            <a:off x="263352" y="188640"/>
            <a:ext cx="9299376" cy="503238"/>
          </a:xfrm>
          <a:prstGeom prst="rect">
            <a:avLst/>
          </a:prstGeom>
        </p:spPr>
        <p:txBody>
          <a:bodyPr/>
          <a:lstStyle/>
          <a:p>
            <a:pPr>
              <a:spcBef>
                <a:spcPct val="0"/>
              </a:spcBef>
              <a:defRPr/>
            </a:pPr>
            <a:r>
              <a:rPr lang="en-US" dirty="0">
                <a:solidFill>
                  <a:schemeClr val="tx1">
                    <a:lumMod val="75000"/>
                    <a:lumOff val="25000"/>
                  </a:schemeClr>
                </a:solidFill>
                <a:latin typeface="Arial" panose="020B0604020202020204" pitchFamily="34" charset="0"/>
                <a:ea typeface="+mj-ea"/>
                <a:cs typeface="Arial" panose="020B0604020202020204" pitchFamily="34" charset="0"/>
              </a:rPr>
              <a:t>On board comms</a:t>
            </a:r>
          </a:p>
        </p:txBody>
      </p:sp>
      <p:cxnSp>
        <p:nvCxnSpPr>
          <p:cNvPr id="3" name="Straight Connector 2">
            <a:extLst>
              <a:ext uri="{FF2B5EF4-FFF2-40B4-BE49-F238E27FC236}">
                <a16:creationId xmlns:a16="http://schemas.microsoft.com/office/drawing/2014/main" id="{B2794EF2-FC73-D66E-9409-ABA13F6F6EF6}"/>
              </a:ext>
            </a:extLst>
          </p:cNvPr>
          <p:cNvCxnSpPr>
            <a:cxnSpLocks/>
          </p:cNvCxnSpPr>
          <p:nvPr/>
        </p:nvCxnSpPr>
        <p:spPr>
          <a:xfrm>
            <a:off x="263352" y="643971"/>
            <a:ext cx="11665296" cy="0"/>
          </a:xfrm>
          <a:prstGeom prst="line">
            <a:avLst/>
          </a:prstGeom>
          <a:ln>
            <a:solidFill>
              <a:srgbClr val="7C724A"/>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EFB34E3-9D19-3259-F2AA-03F3CD009D70}"/>
              </a:ext>
            </a:extLst>
          </p:cNvPr>
          <p:cNvSpPr txBox="1"/>
          <p:nvPr/>
        </p:nvSpPr>
        <p:spPr>
          <a:xfrm>
            <a:off x="7896200" y="3429000"/>
            <a:ext cx="2717576" cy="338554"/>
          </a:xfrm>
          <a:prstGeom prst="rect">
            <a:avLst/>
          </a:prstGeom>
          <a:noFill/>
        </p:spPr>
        <p:txBody>
          <a:bodyPr wrap="square">
            <a:spAutoFit/>
          </a:bodyPr>
          <a:lstStyle/>
          <a:p>
            <a:pPr marL="0" marR="0" lvl="0" indent="0" algn="l" defTabSz="3429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i="0" u="none" strike="noStrike" kern="1200" cap="none" spc="0" normalizeH="0" baseline="0" noProof="0" dirty="0">
                <a:ln>
                  <a:noFill/>
                </a:ln>
                <a:solidFill>
                  <a:srgbClr val="7C724A"/>
                </a:solidFill>
                <a:effectLst/>
                <a:uLnTx/>
                <a:uFillTx/>
                <a:latin typeface="Aerial"/>
                <a:cs typeface="Calibri" panose="020F0502020204030204" pitchFamily="34" charset="0"/>
              </a:rPr>
              <a:t>Tour Description / Flyer</a:t>
            </a:r>
          </a:p>
        </p:txBody>
      </p:sp>
      <p:sp>
        <p:nvSpPr>
          <p:cNvPr id="5" name="TextBox 4">
            <a:extLst>
              <a:ext uri="{FF2B5EF4-FFF2-40B4-BE49-F238E27FC236}">
                <a16:creationId xmlns:a16="http://schemas.microsoft.com/office/drawing/2014/main" id="{BCBB9C24-BAD0-48D2-9060-8FC1CC6BA81D}"/>
              </a:ext>
            </a:extLst>
          </p:cNvPr>
          <p:cNvSpPr txBox="1"/>
          <p:nvPr/>
        </p:nvSpPr>
        <p:spPr>
          <a:xfrm>
            <a:off x="4791775" y="3314348"/>
            <a:ext cx="1266307" cy="338554"/>
          </a:xfrm>
          <a:prstGeom prst="rect">
            <a:avLst/>
          </a:prstGeom>
          <a:noFill/>
        </p:spPr>
        <p:txBody>
          <a:bodyPr wrap="square">
            <a:spAutoFit/>
          </a:bodyPr>
          <a:lstStyle/>
          <a:p>
            <a:pPr marL="0" indent="0" defTabSz="342900">
              <a:lnSpc>
                <a:spcPct val="100000"/>
              </a:lnSpc>
              <a:spcBef>
                <a:spcPts val="0"/>
              </a:spcBef>
              <a:buFont typeface="Arial" panose="020B0604020202020204" pitchFamily="34" charset="0"/>
              <a:buNone/>
              <a:defRPr/>
            </a:pPr>
            <a:r>
              <a:rPr lang="en-GB" sz="1600" dirty="0">
                <a:solidFill>
                  <a:srgbClr val="7C724A"/>
                </a:solidFill>
                <a:latin typeface="Aerial"/>
                <a:cs typeface="Calibri" panose="020F0502020204030204" pitchFamily="34" charset="0"/>
              </a:rPr>
              <a:t>Lanyards</a:t>
            </a:r>
          </a:p>
        </p:txBody>
      </p:sp>
      <p:pic>
        <p:nvPicPr>
          <p:cNvPr id="6" name="Picture 5">
            <a:extLst>
              <a:ext uri="{FF2B5EF4-FFF2-40B4-BE49-F238E27FC236}">
                <a16:creationId xmlns:a16="http://schemas.microsoft.com/office/drawing/2014/main" id="{3E85CA88-62BC-F8C0-F1FF-8AA970C2A9C0}"/>
              </a:ext>
            </a:extLst>
          </p:cNvPr>
          <p:cNvPicPr>
            <a:picLocks noChangeAspect="1"/>
          </p:cNvPicPr>
          <p:nvPr/>
        </p:nvPicPr>
        <p:blipFill rotWithShape="1">
          <a:blip r:embed="rId2"/>
          <a:srcRect l="-1300" r="1"/>
          <a:stretch/>
        </p:blipFill>
        <p:spPr>
          <a:xfrm>
            <a:off x="6816080" y="3852321"/>
            <a:ext cx="4276293" cy="2019819"/>
          </a:xfrm>
          <a:prstGeom prst="rect">
            <a:avLst/>
          </a:prstGeom>
        </p:spPr>
      </p:pic>
      <p:pic>
        <p:nvPicPr>
          <p:cNvPr id="7" name="Picture 6">
            <a:extLst>
              <a:ext uri="{FF2B5EF4-FFF2-40B4-BE49-F238E27FC236}">
                <a16:creationId xmlns:a16="http://schemas.microsoft.com/office/drawing/2014/main" id="{47EC1198-617B-DD9C-B2FE-E2D8E4E6C3A4}"/>
              </a:ext>
            </a:extLst>
          </p:cNvPr>
          <p:cNvPicPr>
            <a:picLocks noChangeAspect="1"/>
          </p:cNvPicPr>
          <p:nvPr/>
        </p:nvPicPr>
        <p:blipFill>
          <a:blip r:embed="rId3"/>
          <a:stretch>
            <a:fillRect/>
          </a:stretch>
        </p:blipFill>
        <p:spPr>
          <a:xfrm>
            <a:off x="4174671" y="3707057"/>
            <a:ext cx="2376264" cy="1820717"/>
          </a:xfrm>
          <a:prstGeom prst="rect">
            <a:avLst/>
          </a:prstGeom>
        </p:spPr>
      </p:pic>
      <p:sp>
        <p:nvSpPr>
          <p:cNvPr id="8" name="Rectangle 7">
            <a:extLst>
              <a:ext uri="{FF2B5EF4-FFF2-40B4-BE49-F238E27FC236}">
                <a16:creationId xmlns:a16="http://schemas.microsoft.com/office/drawing/2014/main" id="{04F148A4-9CCF-5654-993B-F3BE0B10DBF9}"/>
              </a:ext>
            </a:extLst>
          </p:cNvPr>
          <p:cNvSpPr/>
          <p:nvPr/>
        </p:nvSpPr>
        <p:spPr>
          <a:xfrm>
            <a:off x="263352" y="760547"/>
            <a:ext cx="6287583" cy="261610"/>
          </a:xfrm>
          <a:prstGeom prst="rect">
            <a:avLst/>
          </a:prstGeom>
        </p:spPr>
        <p:txBody>
          <a:bodyPr wrap="square">
            <a:spAutoFit/>
          </a:bodyPr>
          <a:lstStyle/>
          <a:p>
            <a:r>
              <a:rPr lang="en-US" sz="1100" i="1" dirty="0">
                <a:solidFill>
                  <a:srgbClr val="7C724A"/>
                </a:solidFill>
                <a:latin typeface="Aerial"/>
                <a:cs typeface="Aerial"/>
              </a:rPr>
              <a:t>If you require access to any of these on board promotional materials, please reach out to Gesa Hiemcke</a:t>
            </a:r>
            <a:endParaRPr lang="en-US" sz="1000" i="1" dirty="0">
              <a:solidFill>
                <a:schemeClr val="tx1">
                  <a:lumMod val="75000"/>
                  <a:lumOff val="25000"/>
                </a:schemeClr>
              </a:solidFill>
              <a:latin typeface="Aerial"/>
              <a:cs typeface="Aerial"/>
            </a:endParaRPr>
          </a:p>
        </p:txBody>
      </p:sp>
      <p:pic>
        <p:nvPicPr>
          <p:cNvPr id="9" name="Picture 8">
            <a:extLst>
              <a:ext uri="{FF2B5EF4-FFF2-40B4-BE49-F238E27FC236}">
                <a16:creationId xmlns:a16="http://schemas.microsoft.com/office/drawing/2014/main" id="{BB754552-CAED-E077-6EBA-754C5329FF57}"/>
              </a:ext>
            </a:extLst>
          </p:cNvPr>
          <p:cNvPicPr>
            <a:picLocks noChangeAspect="1"/>
          </p:cNvPicPr>
          <p:nvPr/>
        </p:nvPicPr>
        <p:blipFill>
          <a:blip r:embed="rId4"/>
          <a:stretch>
            <a:fillRect/>
          </a:stretch>
        </p:blipFill>
        <p:spPr>
          <a:xfrm>
            <a:off x="144574" y="2290492"/>
            <a:ext cx="3644742" cy="3038641"/>
          </a:xfrm>
          <a:prstGeom prst="rect">
            <a:avLst/>
          </a:prstGeom>
        </p:spPr>
      </p:pic>
      <p:pic>
        <p:nvPicPr>
          <p:cNvPr id="10" name="Picture 9">
            <a:extLst>
              <a:ext uri="{FF2B5EF4-FFF2-40B4-BE49-F238E27FC236}">
                <a16:creationId xmlns:a16="http://schemas.microsoft.com/office/drawing/2014/main" id="{C3357C11-55E4-566D-EEEF-62977D721195}"/>
              </a:ext>
            </a:extLst>
          </p:cNvPr>
          <p:cNvPicPr>
            <a:picLocks noChangeAspect="1"/>
          </p:cNvPicPr>
          <p:nvPr/>
        </p:nvPicPr>
        <p:blipFill rotWithShape="1">
          <a:blip r:embed="rId5"/>
          <a:srcRect t="50252"/>
          <a:stretch/>
        </p:blipFill>
        <p:spPr>
          <a:xfrm>
            <a:off x="6744072" y="1814380"/>
            <a:ext cx="4813641" cy="1336128"/>
          </a:xfrm>
          <a:prstGeom prst="rect">
            <a:avLst/>
          </a:prstGeom>
        </p:spPr>
      </p:pic>
      <p:sp>
        <p:nvSpPr>
          <p:cNvPr id="11" name="TextBox 10">
            <a:extLst>
              <a:ext uri="{FF2B5EF4-FFF2-40B4-BE49-F238E27FC236}">
                <a16:creationId xmlns:a16="http://schemas.microsoft.com/office/drawing/2014/main" id="{FD01E4DF-1077-7AF8-8F37-BFA2E4C97D71}"/>
              </a:ext>
            </a:extLst>
          </p:cNvPr>
          <p:cNvSpPr txBox="1"/>
          <p:nvPr/>
        </p:nvSpPr>
        <p:spPr>
          <a:xfrm>
            <a:off x="7288668" y="1440189"/>
            <a:ext cx="1512168" cy="338554"/>
          </a:xfrm>
          <a:prstGeom prst="rect">
            <a:avLst/>
          </a:prstGeom>
          <a:noFill/>
        </p:spPr>
        <p:txBody>
          <a:bodyPr wrap="square">
            <a:spAutoFit/>
          </a:bodyPr>
          <a:lstStyle/>
          <a:p>
            <a:pPr marL="0" marR="0" lvl="0" indent="0" algn="l" defTabSz="3429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solidFill>
                  <a:srgbClr val="7C724A"/>
                </a:solidFill>
                <a:latin typeface="Aerial"/>
                <a:cs typeface="Calibri" panose="020F0502020204030204" pitchFamily="34" charset="0"/>
              </a:rPr>
              <a:t>Digital Signage</a:t>
            </a:r>
          </a:p>
        </p:txBody>
      </p:sp>
      <p:sp>
        <p:nvSpPr>
          <p:cNvPr id="12" name="TextBox 11">
            <a:extLst>
              <a:ext uri="{FF2B5EF4-FFF2-40B4-BE49-F238E27FC236}">
                <a16:creationId xmlns:a16="http://schemas.microsoft.com/office/drawing/2014/main" id="{67BC5826-05BB-AF2A-A2CC-4463CDA6F26F}"/>
              </a:ext>
            </a:extLst>
          </p:cNvPr>
          <p:cNvSpPr txBox="1"/>
          <p:nvPr/>
        </p:nvSpPr>
        <p:spPr>
          <a:xfrm>
            <a:off x="1140575" y="1856776"/>
            <a:ext cx="2266568" cy="338554"/>
          </a:xfrm>
          <a:prstGeom prst="rect">
            <a:avLst/>
          </a:prstGeom>
          <a:noFill/>
        </p:spPr>
        <p:txBody>
          <a:bodyPr wrap="square">
            <a:spAutoFit/>
          </a:bodyPr>
          <a:lstStyle/>
          <a:p>
            <a:pPr marL="0" marR="0" lvl="0" indent="0" algn="l" defTabSz="3429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solidFill>
                  <a:srgbClr val="7C724A"/>
                </a:solidFill>
                <a:latin typeface="Aerial"/>
                <a:cs typeface="Calibri" panose="020F0502020204030204" pitchFamily="34" charset="0"/>
              </a:rPr>
              <a:t>Daily Programme</a:t>
            </a:r>
          </a:p>
        </p:txBody>
      </p:sp>
      <p:pic>
        <p:nvPicPr>
          <p:cNvPr id="13" name="Picture 12">
            <a:extLst>
              <a:ext uri="{FF2B5EF4-FFF2-40B4-BE49-F238E27FC236}">
                <a16:creationId xmlns:a16="http://schemas.microsoft.com/office/drawing/2014/main" id="{18B56334-367A-403A-9460-37E99C82E41A}"/>
              </a:ext>
            </a:extLst>
          </p:cNvPr>
          <p:cNvPicPr>
            <a:picLocks noChangeAspect="1"/>
          </p:cNvPicPr>
          <p:nvPr/>
        </p:nvPicPr>
        <p:blipFill rotWithShape="1">
          <a:blip r:embed="rId5"/>
          <a:srcRect l="26343" t="-22" r="25546" b="50022"/>
          <a:stretch/>
        </p:blipFill>
        <p:spPr>
          <a:xfrm>
            <a:off x="4543087" y="1790754"/>
            <a:ext cx="2345001" cy="1359754"/>
          </a:xfrm>
          <a:prstGeom prst="rect">
            <a:avLst/>
          </a:prstGeom>
        </p:spPr>
      </p:pic>
      <p:sp>
        <p:nvSpPr>
          <p:cNvPr id="14" name="Rectangle 13">
            <a:extLst>
              <a:ext uri="{FF2B5EF4-FFF2-40B4-BE49-F238E27FC236}">
                <a16:creationId xmlns:a16="http://schemas.microsoft.com/office/drawing/2014/main" id="{B0DCBB6F-2D05-104A-AB0D-D2D9B6718065}"/>
              </a:ext>
            </a:extLst>
          </p:cNvPr>
          <p:cNvSpPr/>
          <p:nvPr/>
        </p:nvSpPr>
        <p:spPr>
          <a:xfrm>
            <a:off x="10417573" y="157491"/>
            <a:ext cx="1512168" cy="360040"/>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GB" sz="1200" dirty="0">
                <a:latin typeface="Arial" panose="020B0604020202020204" pitchFamily="34" charset="0"/>
                <a:cs typeface="Arial" panose="020B0604020202020204" pitchFamily="34" charset="0"/>
              </a:rPr>
              <a:t>Internal use only</a:t>
            </a:r>
          </a:p>
        </p:txBody>
      </p:sp>
    </p:spTree>
    <p:extLst>
      <p:ext uri="{BB962C8B-B14F-4D97-AF65-F5344CB8AC3E}">
        <p14:creationId xmlns:p14="http://schemas.microsoft.com/office/powerpoint/2010/main" val="1014434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4E712DBE-3629-98D9-A29B-1B4DD781197A}"/>
              </a:ext>
            </a:extLst>
          </p:cNvPr>
          <p:cNvSpPr txBox="1">
            <a:spLocks/>
          </p:cNvSpPr>
          <p:nvPr/>
        </p:nvSpPr>
        <p:spPr>
          <a:xfrm>
            <a:off x="1981200" y="3429000"/>
            <a:ext cx="8229600" cy="1440160"/>
          </a:xfrm>
          <a:prstGeom prst="rect">
            <a:avLst/>
          </a:prstGeom>
        </p:spPr>
        <p:txBody>
          <a:bodyPr/>
          <a:lstStyle/>
          <a:p>
            <a:pPr algn="ctr">
              <a:spcBef>
                <a:spcPct val="0"/>
              </a:spcBef>
              <a:defRPr/>
            </a:pPr>
            <a:endParaRPr lang="en-US" sz="2000" dirty="0">
              <a:solidFill>
                <a:schemeClr val="tx1">
                  <a:lumMod val="75000"/>
                  <a:lumOff val="25000"/>
                </a:schemeClr>
              </a:solidFill>
              <a:latin typeface="Arial" panose="020B0604020202020204" pitchFamily="34" charset="0"/>
              <a:ea typeface="+mj-ea"/>
              <a:cs typeface="Arial" panose="020B0604020202020204" pitchFamily="34" charset="0"/>
            </a:endParaRPr>
          </a:p>
          <a:p>
            <a:pPr algn="ctr">
              <a:spcBef>
                <a:spcPct val="0"/>
              </a:spcBef>
              <a:defRPr/>
            </a:pPr>
            <a:r>
              <a:rPr lang="en-US" sz="1400" dirty="0">
                <a:solidFill>
                  <a:schemeClr val="tx1">
                    <a:lumMod val="75000"/>
                    <a:lumOff val="25000"/>
                  </a:schemeClr>
                </a:solidFill>
                <a:latin typeface="Arial" panose="020B0604020202020204" pitchFamily="34" charset="0"/>
                <a:ea typeface="+mj-ea"/>
                <a:cs typeface="Arial" panose="020B0604020202020204" pitchFamily="34" charset="0"/>
              </a:rPr>
              <a:t>Please contact Kirsty Everett or Tracey Gillingham if you require any additional marketing assets, and Gesa Hiemcke for Shore Experience information </a:t>
            </a:r>
          </a:p>
          <a:p>
            <a:pPr algn="ctr">
              <a:spcBef>
                <a:spcPct val="0"/>
              </a:spcBef>
              <a:defRPr/>
            </a:pPr>
            <a:endParaRPr lang="en-US" sz="1400" dirty="0">
              <a:solidFill>
                <a:schemeClr val="tx1">
                  <a:lumMod val="75000"/>
                  <a:lumOff val="25000"/>
                </a:schemeClr>
              </a:solidFill>
              <a:latin typeface="Arial" panose="020B0604020202020204" pitchFamily="34" charset="0"/>
              <a:ea typeface="+mj-ea"/>
              <a:cs typeface="Arial" panose="020B0604020202020204" pitchFamily="34" charset="0"/>
            </a:endParaRPr>
          </a:p>
          <a:p>
            <a:pPr algn="ctr">
              <a:spcBef>
                <a:spcPct val="0"/>
              </a:spcBef>
              <a:defRPr/>
            </a:pPr>
            <a:r>
              <a:rPr lang="en-US" sz="1400" dirty="0">
                <a:solidFill>
                  <a:schemeClr val="tx1">
                    <a:lumMod val="75000"/>
                    <a:lumOff val="25000"/>
                  </a:schemeClr>
                </a:solidFill>
                <a:latin typeface="Arial" panose="020B0604020202020204" pitchFamily="34" charset="0"/>
                <a:ea typeface="+mj-ea"/>
                <a:cs typeface="Arial" panose="020B0604020202020204" pitchFamily="34" charset="0"/>
              </a:rPr>
              <a:t>For all approved behind the scenes tour assets visit asset bank here: </a:t>
            </a:r>
            <a:r>
              <a:rPr lang="en-GB" sz="1400" dirty="0">
                <a:hlinkClick r:id="rId2"/>
              </a:rPr>
              <a:t>Browse Behind the scenes tour | Cunard Asset Bank (assetbank-server.com)</a:t>
            </a:r>
            <a:endParaRPr lang="en-US" sz="1400" dirty="0">
              <a:solidFill>
                <a:schemeClr val="tx1">
                  <a:lumMod val="75000"/>
                  <a:lumOff val="25000"/>
                </a:schemeClr>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7731369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10551</TotalTime>
  <Words>1430</Words>
  <Application>Microsoft Office PowerPoint</Application>
  <PresentationFormat>Widescreen</PresentationFormat>
  <Paragraphs>121</Paragraphs>
  <Slides>9</Slides>
  <Notes>0</Notes>
  <HiddenSlides>0</HiddenSlides>
  <MMClips>0</MMClips>
  <ScaleCrop>false</ScaleCrop>
  <HeadingPairs>
    <vt:vector size="6" baseType="variant">
      <vt:variant>
        <vt:lpstr>Fonts Used</vt:lpstr>
      </vt:variant>
      <vt:variant>
        <vt:i4>4</vt:i4>
      </vt:variant>
      <vt:variant>
        <vt:lpstr>Theme</vt:lpstr>
      </vt:variant>
      <vt:variant>
        <vt:i4>9</vt:i4>
      </vt:variant>
      <vt:variant>
        <vt:lpstr>Slide Titles</vt:lpstr>
      </vt:variant>
      <vt:variant>
        <vt:i4>9</vt:i4>
      </vt:variant>
    </vt:vector>
  </HeadingPairs>
  <TitlesOfParts>
    <vt:vector size="22" baseType="lpstr">
      <vt:lpstr>Aerial</vt:lpstr>
      <vt:lpstr>Arial</vt:lpstr>
      <vt:lpstr>Arial Unicode MS</vt:lpstr>
      <vt:lpstr>Calibri</vt:lpstr>
      <vt:lpstr>1_Office Theme</vt:lpstr>
      <vt:lpstr>9_Office Theme</vt:lpstr>
      <vt:lpstr>2_Office Theme</vt:lpstr>
      <vt:lpstr>8_Office Theme</vt:lpstr>
      <vt:lpstr>3_Office Theme</vt:lpstr>
      <vt:lpstr>4_Office Theme</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Carnival UK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to go here. Sangbleu Sans (or Aerial) 24pt Gold</dc:title>
  <dc:creator>Edward Deane</dc:creator>
  <cp:lastModifiedBy>Jacob Souter</cp:lastModifiedBy>
  <cp:revision>15</cp:revision>
  <dcterms:created xsi:type="dcterms:W3CDTF">2014-08-20T08:35:30Z</dcterms:created>
  <dcterms:modified xsi:type="dcterms:W3CDTF">2024-05-30T16:10:45Z</dcterms:modified>
</cp:coreProperties>
</file>